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3ECFF-7270-43B0-AEEE-D1B4F856B88C}" v="209" dt="2022-06-26T18:13:34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2F8E0-DD8F-4B93-ABCA-C5E24993E44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AAA94D-6AA8-41BB-B715-8998B63F87A7}">
      <dgm:prSet/>
      <dgm:spPr/>
      <dgm:t>
        <a:bodyPr/>
        <a:lstStyle/>
        <a:p>
          <a:r>
            <a:rPr lang="en-US" dirty="0"/>
            <a:t>We are delighted that your child is joining our Reception either to continue their learning journey from Bears, or as a new starter.</a:t>
          </a:r>
        </a:p>
      </dgm:t>
    </dgm:pt>
    <dgm:pt modelId="{F43A84D5-E6C7-4015-B474-44C89C06D7A1}" type="parTrans" cxnId="{0221078B-AED9-4B40-A371-0DD09B9455CB}">
      <dgm:prSet/>
      <dgm:spPr/>
      <dgm:t>
        <a:bodyPr/>
        <a:lstStyle/>
        <a:p>
          <a:endParaRPr lang="en-US"/>
        </a:p>
      </dgm:t>
    </dgm:pt>
    <dgm:pt modelId="{A90A1A00-C5F3-498C-9694-AEF29BE7168D}" type="sibTrans" cxnId="{0221078B-AED9-4B40-A371-0DD09B9455CB}">
      <dgm:prSet/>
      <dgm:spPr/>
      <dgm:t>
        <a:bodyPr/>
        <a:lstStyle/>
        <a:p>
          <a:endParaRPr lang="en-US"/>
        </a:p>
      </dgm:t>
    </dgm:pt>
    <dgm:pt modelId="{65C713EB-7274-4755-B8F7-3270B9E7AF0C}">
      <dgm:prSet/>
      <dgm:spPr/>
      <dgm:t>
        <a:bodyPr/>
        <a:lstStyle/>
        <a:p>
          <a:r>
            <a:rPr lang="en-US"/>
            <a:t>We have put some information together in this presentation that will give you an overview.</a:t>
          </a:r>
        </a:p>
      </dgm:t>
    </dgm:pt>
    <dgm:pt modelId="{5BC31AA3-626C-4367-9F23-6D6663F6BFCA}" type="parTrans" cxnId="{99009BF9-6A2E-487C-B9A4-2746CF238D31}">
      <dgm:prSet/>
      <dgm:spPr/>
      <dgm:t>
        <a:bodyPr/>
        <a:lstStyle/>
        <a:p>
          <a:endParaRPr lang="en-US"/>
        </a:p>
      </dgm:t>
    </dgm:pt>
    <dgm:pt modelId="{83EEC74D-6F20-42AE-9374-0D0B4F3F9B2B}" type="sibTrans" cxnId="{99009BF9-6A2E-487C-B9A4-2746CF238D31}">
      <dgm:prSet/>
      <dgm:spPr/>
      <dgm:t>
        <a:bodyPr/>
        <a:lstStyle/>
        <a:p>
          <a:endParaRPr lang="en-US"/>
        </a:p>
      </dgm:t>
    </dgm:pt>
    <dgm:pt modelId="{BAA985BB-E9BE-4A0E-87A9-634ECFE9C90E}">
      <dgm:prSet/>
      <dgm:spPr/>
      <dgm:t>
        <a:bodyPr/>
        <a:lstStyle/>
        <a:p>
          <a:r>
            <a:rPr lang="en-US"/>
            <a:t>Any questions please just contact us and ask.</a:t>
          </a:r>
        </a:p>
      </dgm:t>
    </dgm:pt>
    <dgm:pt modelId="{0383614A-2B48-467D-AF9D-344BE9C84104}" type="parTrans" cxnId="{C6481269-4E0E-48A5-8290-1B11F693ECC3}">
      <dgm:prSet/>
      <dgm:spPr/>
      <dgm:t>
        <a:bodyPr/>
        <a:lstStyle/>
        <a:p>
          <a:endParaRPr lang="en-US"/>
        </a:p>
      </dgm:t>
    </dgm:pt>
    <dgm:pt modelId="{1BEF6E56-ECCF-4E3F-A062-8A2A88FCE00B}" type="sibTrans" cxnId="{C6481269-4E0E-48A5-8290-1B11F693ECC3}">
      <dgm:prSet/>
      <dgm:spPr/>
      <dgm:t>
        <a:bodyPr/>
        <a:lstStyle/>
        <a:p>
          <a:endParaRPr lang="en-US"/>
        </a:p>
      </dgm:t>
    </dgm:pt>
    <dgm:pt modelId="{4755C607-1637-49D7-878F-623D72A15F6F}">
      <dgm:prSet/>
      <dgm:spPr/>
      <dgm:t>
        <a:bodyPr/>
        <a:lstStyle/>
        <a:p>
          <a:r>
            <a:rPr lang="en-US"/>
            <a:t>It is important that we work closely with you to get the best experience for your child, you know them best!</a:t>
          </a:r>
        </a:p>
      </dgm:t>
    </dgm:pt>
    <dgm:pt modelId="{FDABF475-7FD6-4952-826B-94A68F0C585E}" type="parTrans" cxnId="{2AB9A322-AA63-456C-95BB-573FA8493F83}">
      <dgm:prSet/>
      <dgm:spPr/>
      <dgm:t>
        <a:bodyPr/>
        <a:lstStyle/>
        <a:p>
          <a:endParaRPr lang="en-US"/>
        </a:p>
      </dgm:t>
    </dgm:pt>
    <dgm:pt modelId="{B6CCD204-9DC0-4612-999F-BB5725DF0432}" type="sibTrans" cxnId="{2AB9A322-AA63-456C-95BB-573FA8493F83}">
      <dgm:prSet/>
      <dgm:spPr/>
      <dgm:t>
        <a:bodyPr/>
        <a:lstStyle/>
        <a:p>
          <a:endParaRPr lang="en-US"/>
        </a:p>
      </dgm:t>
    </dgm:pt>
    <dgm:pt modelId="{E4919419-C024-4B50-8C7E-7BF16FB88A03}">
      <dgm:prSet/>
      <dgm:spPr/>
      <dgm:t>
        <a:bodyPr/>
        <a:lstStyle/>
        <a:p>
          <a:r>
            <a:rPr lang="en-US"/>
            <a:t>We will be in contact with you about starting dates, timings, where to bring and collect your child and what they will need each day.</a:t>
          </a:r>
        </a:p>
      </dgm:t>
    </dgm:pt>
    <dgm:pt modelId="{27F8FFB5-7334-41B8-8B41-30F855A12D0B}" type="parTrans" cxnId="{ED854AAD-109B-4D23-8321-FEB4E7874764}">
      <dgm:prSet/>
      <dgm:spPr/>
      <dgm:t>
        <a:bodyPr/>
        <a:lstStyle/>
        <a:p>
          <a:endParaRPr lang="en-US"/>
        </a:p>
      </dgm:t>
    </dgm:pt>
    <dgm:pt modelId="{FCF21D94-ED2E-4373-86BA-5174B977264A}" type="sibTrans" cxnId="{ED854AAD-109B-4D23-8321-FEB4E7874764}">
      <dgm:prSet/>
      <dgm:spPr/>
      <dgm:t>
        <a:bodyPr/>
        <a:lstStyle/>
        <a:p>
          <a:endParaRPr lang="en-US"/>
        </a:p>
      </dgm:t>
    </dgm:pt>
    <dgm:pt modelId="{519ECF1C-B6A5-4A46-9765-59A5F0EB7AF5}">
      <dgm:prSet/>
      <dgm:spPr/>
      <dgm:t>
        <a:bodyPr/>
        <a:lstStyle/>
        <a:p>
          <a:r>
            <a:rPr lang="en-US"/>
            <a:t>There are always lots of forms to fill in and we love getting them back quickly!</a:t>
          </a:r>
        </a:p>
      </dgm:t>
    </dgm:pt>
    <dgm:pt modelId="{1C17DEFC-4BF4-4067-9392-94273A876A30}" type="parTrans" cxnId="{2EC40EC3-4487-48F6-9D33-9EA08219EB1F}">
      <dgm:prSet/>
      <dgm:spPr/>
      <dgm:t>
        <a:bodyPr/>
        <a:lstStyle/>
        <a:p>
          <a:endParaRPr lang="en-US"/>
        </a:p>
      </dgm:t>
    </dgm:pt>
    <dgm:pt modelId="{13F10085-88B0-47A2-8AEC-49732BBF1DFD}" type="sibTrans" cxnId="{2EC40EC3-4487-48F6-9D33-9EA08219EB1F}">
      <dgm:prSet/>
      <dgm:spPr/>
      <dgm:t>
        <a:bodyPr/>
        <a:lstStyle/>
        <a:p>
          <a:endParaRPr lang="en-US"/>
        </a:p>
      </dgm:t>
    </dgm:pt>
    <dgm:pt modelId="{0DA71E7E-F4EF-4DBF-966E-887CF74FF27B}">
      <dgm:prSet/>
      <dgm:spPr/>
      <dgm:t>
        <a:bodyPr/>
        <a:lstStyle/>
        <a:p>
          <a:r>
            <a:rPr lang="en-US" dirty="0"/>
            <a:t>Please remember to make sure we always have your latest contact details, especially your email address.</a:t>
          </a:r>
        </a:p>
      </dgm:t>
    </dgm:pt>
    <dgm:pt modelId="{D070B728-8494-4045-8FF6-66D4CF454921}" type="parTrans" cxnId="{DC9747A2-B1E3-48AC-B38F-7C51F389B11B}">
      <dgm:prSet/>
      <dgm:spPr/>
      <dgm:t>
        <a:bodyPr/>
        <a:lstStyle/>
        <a:p>
          <a:endParaRPr lang="en-US"/>
        </a:p>
      </dgm:t>
    </dgm:pt>
    <dgm:pt modelId="{3928C70F-DDFE-4AD3-9D1B-4470F31A9CB2}" type="sibTrans" cxnId="{DC9747A2-B1E3-48AC-B38F-7C51F389B11B}">
      <dgm:prSet/>
      <dgm:spPr/>
      <dgm:t>
        <a:bodyPr/>
        <a:lstStyle/>
        <a:p>
          <a:endParaRPr lang="en-US"/>
        </a:p>
      </dgm:t>
    </dgm:pt>
    <dgm:pt modelId="{827ABCEC-9FBD-44BA-8AD2-D843B932764A}">
      <dgm:prSet/>
      <dgm:spPr/>
      <dgm:t>
        <a:bodyPr/>
        <a:lstStyle/>
        <a:p>
          <a:r>
            <a:rPr lang="en-US" dirty="0"/>
            <a:t>We know and understand how emotional starting school is for your child and for you, we will do everything we can to make this as smooth as possible.</a:t>
          </a:r>
        </a:p>
      </dgm:t>
    </dgm:pt>
    <dgm:pt modelId="{4606B6F8-FBD4-402E-A0AA-E59B5A1659E5}" type="parTrans" cxnId="{0640ADF5-A000-4B0A-843D-27DC8E0ABEB7}">
      <dgm:prSet/>
      <dgm:spPr/>
      <dgm:t>
        <a:bodyPr/>
        <a:lstStyle/>
        <a:p>
          <a:endParaRPr lang="en-US"/>
        </a:p>
      </dgm:t>
    </dgm:pt>
    <dgm:pt modelId="{B7467B03-6041-427F-A103-7FDEB2660A39}" type="sibTrans" cxnId="{0640ADF5-A000-4B0A-843D-27DC8E0ABEB7}">
      <dgm:prSet/>
      <dgm:spPr/>
      <dgm:t>
        <a:bodyPr/>
        <a:lstStyle/>
        <a:p>
          <a:endParaRPr lang="en-US"/>
        </a:p>
      </dgm:t>
    </dgm:pt>
    <dgm:pt modelId="{69A6D41F-5DDA-49BD-AD89-55DE4BA14EBC}" type="pres">
      <dgm:prSet presAssocID="{E652F8E0-DD8F-4B93-ABCA-C5E24993E447}" presName="diagram" presStyleCnt="0">
        <dgm:presLayoutVars>
          <dgm:dir/>
          <dgm:resizeHandles val="exact"/>
        </dgm:presLayoutVars>
      </dgm:prSet>
      <dgm:spPr/>
    </dgm:pt>
    <dgm:pt modelId="{C07044BA-8C58-4506-BEE4-DB1DDFA3ED27}" type="pres">
      <dgm:prSet presAssocID="{94AAA94D-6AA8-41BB-B715-8998B63F87A7}" presName="node" presStyleLbl="node1" presStyleIdx="0" presStyleCnt="8">
        <dgm:presLayoutVars>
          <dgm:bulletEnabled val="1"/>
        </dgm:presLayoutVars>
      </dgm:prSet>
      <dgm:spPr/>
    </dgm:pt>
    <dgm:pt modelId="{D0089F8B-77BB-4388-A9FE-25179D41AA5C}" type="pres">
      <dgm:prSet presAssocID="{A90A1A00-C5F3-498C-9694-AEF29BE7168D}" presName="sibTrans" presStyleCnt="0"/>
      <dgm:spPr/>
    </dgm:pt>
    <dgm:pt modelId="{94D2EF0D-488B-4557-8761-9172294C1CE2}" type="pres">
      <dgm:prSet presAssocID="{65C713EB-7274-4755-B8F7-3270B9E7AF0C}" presName="node" presStyleLbl="node1" presStyleIdx="1" presStyleCnt="8">
        <dgm:presLayoutVars>
          <dgm:bulletEnabled val="1"/>
        </dgm:presLayoutVars>
      </dgm:prSet>
      <dgm:spPr/>
    </dgm:pt>
    <dgm:pt modelId="{41192532-005A-4016-AB3D-676C21343A65}" type="pres">
      <dgm:prSet presAssocID="{83EEC74D-6F20-42AE-9374-0D0B4F3F9B2B}" presName="sibTrans" presStyleCnt="0"/>
      <dgm:spPr/>
    </dgm:pt>
    <dgm:pt modelId="{D317FDF3-06A6-4CC5-B49B-BB9ECD710F93}" type="pres">
      <dgm:prSet presAssocID="{BAA985BB-E9BE-4A0E-87A9-634ECFE9C90E}" presName="node" presStyleLbl="node1" presStyleIdx="2" presStyleCnt="8">
        <dgm:presLayoutVars>
          <dgm:bulletEnabled val="1"/>
        </dgm:presLayoutVars>
      </dgm:prSet>
      <dgm:spPr/>
    </dgm:pt>
    <dgm:pt modelId="{FF324D14-54BC-43B2-935F-0EF864BB1218}" type="pres">
      <dgm:prSet presAssocID="{1BEF6E56-ECCF-4E3F-A062-8A2A88FCE00B}" presName="sibTrans" presStyleCnt="0"/>
      <dgm:spPr/>
    </dgm:pt>
    <dgm:pt modelId="{5A51EE2F-3B00-4C10-BE20-6F418D33A47F}" type="pres">
      <dgm:prSet presAssocID="{4755C607-1637-49D7-878F-623D72A15F6F}" presName="node" presStyleLbl="node1" presStyleIdx="3" presStyleCnt="8">
        <dgm:presLayoutVars>
          <dgm:bulletEnabled val="1"/>
        </dgm:presLayoutVars>
      </dgm:prSet>
      <dgm:spPr/>
    </dgm:pt>
    <dgm:pt modelId="{E8731791-EC5A-4152-89AA-E155689C5E5D}" type="pres">
      <dgm:prSet presAssocID="{B6CCD204-9DC0-4612-999F-BB5725DF0432}" presName="sibTrans" presStyleCnt="0"/>
      <dgm:spPr/>
    </dgm:pt>
    <dgm:pt modelId="{241AD137-D902-4284-BFE8-5085529E7A78}" type="pres">
      <dgm:prSet presAssocID="{E4919419-C024-4B50-8C7E-7BF16FB88A03}" presName="node" presStyleLbl="node1" presStyleIdx="4" presStyleCnt="8">
        <dgm:presLayoutVars>
          <dgm:bulletEnabled val="1"/>
        </dgm:presLayoutVars>
      </dgm:prSet>
      <dgm:spPr/>
    </dgm:pt>
    <dgm:pt modelId="{45D89BC8-423E-4AE2-9E21-DCD4B3080326}" type="pres">
      <dgm:prSet presAssocID="{FCF21D94-ED2E-4373-86BA-5174B977264A}" presName="sibTrans" presStyleCnt="0"/>
      <dgm:spPr/>
    </dgm:pt>
    <dgm:pt modelId="{C3C7E07D-5E3E-4724-BC5D-2E8FD0763BAE}" type="pres">
      <dgm:prSet presAssocID="{519ECF1C-B6A5-4A46-9765-59A5F0EB7AF5}" presName="node" presStyleLbl="node1" presStyleIdx="5" presStyleCnt="8">
        <dgm:presLayoutVars>
          <dgm:bulletEnabled val="1"/>
        </dgm:presLayoutVars>
      </dgm:prSet>
      <dgm:spPr/>
    </dgm:pt>
    <dgm:pt modelId="{B086D065-CFD3-4549-BFF7-65A7DC92B37E}" type="pres">
      <dgm:prSet presAssocID="{13F10085-88B0-47A2-8AEC-49732BBF1DFD}" presName="sibTrans" presStyleCnt="0"/>
      <dgm:spPr/>
    </dgm:pt>
    <dgm:pt modelId="{BDF43357-0A4D-4368-BAC9-6B0C6C314CA8}" type="pres">
      <dgm:prSet presAssocID="{0DA71E7E-F4EF-4DBF-966E-887CF74FF27B}" presName="node" presStyleLbl="node1" presStyleIdx="6" presStyleCnt="8">
        <dgm:presLayoutVars>
          <dgm:bulletEnabled val="1"/>
        </dgm:presLayoutVars>
      </dgm:prSet>
      <dgm:spPr/>
    </dgm:pt>
    <dgm:pt modelId="{5F1B2498-6A4E-4B3F-BAA5-CA1B44A459A1}" type="pres">
      <dgm:prSet presAssocID="{3928C70F-DDFE-4AD3-9D1B-4470F31A9CB2}" presName="sibTrans" presStyleCnt="0"/>
      <dgm:spPr/>
    </dgm:pt>
    <dgm:pt modelId="{1AEEF041-FD69-44CE-8665-92F01CD83408}" type="pres">
      <dgm:prSet presAssocID="{827ABCEC-9FBD-44BA-8AD2-D843B932764A}" presName="node" presStyleLbl="node1" presStyleIdx="7" presStyleCnt="8">
        <dgm:presLayoutVars>
          <dgm:bulletEnabled val="1"/>
        </dgm:presLayoutVars>
      </dgm:prSet>
      <dgm:spPr/>
    </dgm:pt>
  </dgm:ptLst>
  <dgm:cxnLst>
    <dgm:cxn modelId="{2AB9A322-AA63-456C-95BB-573FA8493F83}" srcId="{E652F8E0-DD8F-4B93-ABCA-C5E24993E447}" destId="{4755C607-1637-49D7-878F-623D72A15F6F}" srcOrd="3" destOrd="0" parTransId="{FDABF475-7FD6-4952-826B-94A68F0C585E}" sibTransId="{B6CCD204-9DC0-4612-999F-BB5725DF0432}"/>
    <dgm:cxn modelId="{267FA729-1501-42B5-9011-44085D8B8CAD}" type="presOf" srcId="{65C713EB-7274-4755-B8F7-3270B9E7AF0C}" destId="{94D2EF0D-488B-4557-8761-9172294C1CE2}" srcOrd="0" destOrd="0" presId="urn:microsoft.com/office/officeart/2005/8/layout/default"/>
    <dgm:cxn modelId="{94871A2A-8D38-4BCF-9808-84490BEC925B}" type="presOf" srcId="{0DA71E7E-F4EF-4DBF-966E-887CF74FF27B}" destId="{BDF43357-0A4D-4368-BAC9-6B0C6C314CA8}" srcOrd="0" destOrd="0" presId="urn:microsoft.com/office/officeart/2005/8/layout/default"/>
    <dgm:cxn modelId="{D9C4A663-0ACC-4435-86CA-6DBDAA668106}" type="presOf" srcId="{94AAA94D-6AA8-41BB-B715-8998B63F87A7}" destId="{C07044BA-8C58-4506-BEE4-DB1DDFA3ED27}" srcOrd="0" destOrd="0" presId="urn:microsoft.com/office/officeart/2005/8/layout/default"/>
    <dgm:cxn modelId="{C6481269-4E0E-48A5-8290-1B11F693ECC3}" srcId="{E652F8E0-DD8F-4B93-ABCA-C5E24993E447}" destId="{BAA985BB-E9BE-4A0E-87A9-634ECFE9C90E}" srcOrd="2" destOrd="0" parTransId="{0383614A-2B48-467D-AF9D-344BE9C84104}" sibTransId="{1BEF6E56-ECCF-4E3F-A062-8A2A88FCE00B}"/>
    <dgm:cxn modelId="{58F5DF55-57C2-4558-B511-5F0FC5AFF377}" type="presOf" srcId="{E4919419-C024-4B50-8C7E-7BF16FB88A03}" destId="{241AD137-D902-4284-BFE8-5085529E7A78}" srcOrd="0" destOrd="0" presId="urn:microsoft.com/office/officeart/2005/8/layout/default"/>
    <dgm:cxn modelId="{A675D256-9BA4-4E80-87A7-CFD6B5661C64}" type="presOf" srcId="{519ECF1C-B6A5-4A46-9765-59A5F0EB7AF5}" destId="{C3C7E07D-5E3E-4724-BC5D-2E8FD0763BAE}" srcOrd="0" destOrd="0" presId="urn:microsoft.com/office/officeart/2005/8/layout/default"/>
    <dgm:cxn modelId="{BC4C7059-8BDC-43FD-B218-2948BF6922FA}" type="presOf" srcId="{E652F8E0-DD8F-4B93-ABCA-C5E24993E447}" destId="{69A6D41F-5DDA-49BD-AD89-55DE4BA14EBC}" srcOrd="0" destOrd="0" presId="urn:microsoft.com/office/officeart/2005/8/layout/default"/>
    <dgm:cxn modelId="{CDB3097C-96B5-454B-A428-FBF18DD72AF9}" type="presOf" srcId="{4755C607-1637-49D7-878F-623D72A15F6F}" destId="{5A51EE2F-3B00-4C10-BE20-6F418D33A47F}" srcOrd="0" destOrd="0" presId="urn:microsoft.com/office/officeart/2005/8/layout/default"/>
    <dgm:cxn modelId="{0221078B-AED9-4B40-A371-0DD09B9455CB}" srcId="{E652F8E0-DD8F-4B93-ABCA-C5E24993E447}" destId="{94AAA94D-6AA8-41BB-B715-8998B63F87A7}" srcOrd="0" destOrd="0" parTransId="{F43A84D5-E6C7-4015-B474-44C89C06D7A1}" sibTransId="{A90A1A00-C5F3-498C-9694-AEF29BE7168D}"/>
    <dgm:cxn modelId="{E56BAE8F-942A-4DEE-9AD5-E2359AFC3D97}" type="presOf" srcId="{BAA985BB-E9BE-4A0E-87A9-634ECFE9C90E}" destId="{D317FDF3-06A6-4CC5-B49B-BB9ECD710F93}" srcOrd="0" destOrd="0" presId="urn:microsoft.com/office/officeart/2005/8/layout/default"/>
    <dgm:cxn modelId="{DC9747A2-B1E3-48AC-B38F-7C51F389B11B}" srcId="{E652F8E0-DD8F-4B93-ABCA-C5E24993E447}" destId="{0DA71E7E-F4EF-4DBF-966E-887CF74FF27B}" srcOrd="6" destOrd="0" parTransId="{D070B728-8494-4045-8FF6-66D4CF454921}" sibTransId="{3928C70F-DDFE-4AD3-9D1B-4470F31A9CB2}"/>
    <dgm:cxn modelId="{ED854AAD-109B-4D23-8321-FEB4E7874764}" srcId="{E652F8E0-DD8F-4B93-ABCA-C5E24993E447}" destId="{E4919419-C024-4B50-8C7E-7BF16FB88A03}" srcOrd="4" destOrd="0" parTransId="{27F8FFB5-7334-41B8-8B41-30F855A12D0B}" sibTransId="{FCF21D94-ED2E-4373-86BA-5174B977264A}"/>
    <dgm:cxn modelId="{34F921AE-58B1-4BB7-B7BC-8EB812366B44}" type="presOf" srcId="{827ABCEC-9FBD-44BA-8AD2-D843B932764A}" destId="{1AEEF041-FD69-44CE-8665-92F01CD83408}" srcOrd="0" destOrd="0" presId="urn:microsoft.com/office/officeart/2005/8/layout/default"/>
    <dgm:cxn modelId="{2EC40EC3-4487-48F6-9D33-9EA08219EB1F}" srcId="{E652F8E0-DD8F-4B93-ABCA-C5E24993E447}" destId="{519ECF1C-B6A5-4A46-9765-59A5F0EB7AF5}" srcOrd="5" destOrd="0" parTransId="{1C17DEFC-4BF4-4067-9392-94273A876A30}" sibTransId="{13F10085-88B0-47A2-8AEC-49732BBF1DFD}"/>
    <dgm:cxn modelId="{0640ADF5-A000-4B0A-843D-27DC8E0ABEB7}" srcId="{E652F8E0-DD8F-4B93-ABCA-C5E24993E447}" destId="{827ABCEC-9FBD-44BA-8AD2-D843B932764A}" srcOrd="7" destOrd="0" parTransId="{4606B6F8-FBD4-402E-A0AA-E59B5A1659E5}" sibTransId="{B7467B03-6041-427F-A103-7FDEB2660A39}"/>
    <dgm:cxn modelId="{99009BF9-6A2E-487C-B9A4-2746CF238D31}" srcId="{E652F8E0-DD8F-4B93-ABCA-C5E24993E447}" destId="{65C713EB-7274-4755-B8F7-3270B9E7AF0C}" srcOrd="1" destOrd="0" parTransId="{5BC31AA3-626C-4367-9F23-6D6663F6BFCA}" sibTransId="{83EEC74D-6F20-42AE-9374-0D0B4F3F9B2B}"/>
    <dgm:cxn modelId="{1B327998-2DA6-4255-99DE-72F357DBF282}" type="presParOf" srcId="{69A6D41F-5DDA-49BD-AD89-55DE4BA14EBC}" destId="{C07044BA-8C58-4506-BEE4-DB1DDFA3ED27}" srcOrd="0" destOrd="0" presId="urn:microsoft.com/office/officeart/2005/8/layout/default"/>
    <dgm:cxn modelId="{47379DAD-7B49-4529-8BDA-5547D1FFE904}" type="presParOf" srcId="{69A6D41F-5DDA-49BD-AD89-55DE4BA14EBC}" destId="{D0089F8B-77BB-4388-A9FE-25179D41AA5C}" srcOrd="1" destOrd="0" presId="urn:microsoft.com/office/officeart/2005/8/layout/default"/>
    <dgm:cxn modelId="{AE85187F-7AF3-4DBA-ADC8-ED324C89A8A8}" type="presParOf" srcId="{69A6D41F-5DDA-49BD-AD89-55DE4BA14EBC}" destId="{94D2EF0D-488B-4557-8761-9172294C1CE2}" srcOrd="2" destOrd="0" presId="urn:microsoft.com/office/officeart/2005/8/layout/default"/>
    <dgm:cxn modelId="{E2E8B118-5A0B-4D17-908D-74847EEA6885}" type="presParOf" srcId="{69A6D41F-5DDA-49BD-AD89-55DE4BA14EBC}" destId="{41192532-005A-4016-AB3D-676C21343A65}" srcOrd="3" destOrd="0" presId="urn:microsoft.com/office/officeart/2005/8/layout/default"/>
    <dgm:cxn modelId="{79FD8989-110B-4E0C-9CBC-6BAA5B6C9F9D}" type="presParOf" srcId="{69A6D41F-5DDA-49BD-AD89-55DE4BA14EBC}" destId="{D317FDF3-06A6-4CC5-B49B-BB9ECD710F93}" srcOrd="4" destOrd="0" presId="urn:microsoft.com/office/officeart/2005/8/layout/default"/>
    <dgm:cxn modelId="{432E7ED0-188C-4079-A850-066ABFB0430E}" type="presParOf" srcId="{69A6D41F-5DDA-49BD-AD89-55DE4BA14EBC}" destId="{FF324D14-54BC-43B2-935F-0EF864BB1218}" srcOrd="5" destOrd="0" presId="urn:microsoft.com/office/officeart/2005/8/layout/default"/>
    <dgm:cxn modelId="{2A4DCBFF-9E72-4112-AFE1-130ADE930B29}" type="presParOf" srcId="{69A6D41F-5DDA-49BD-AD89-55DE4BA14EBC}" destId="{5A51EE2F-3B00-4C10-BE20-6F418D33A47F}" srcOrd="6" destOrd="0" presId="urn:microsoft.com/office/officeart/2005/8/layout/default"/>
    <dgm:cxn modelId="{E3632E74-6329-41FD-B48A-6E07802CBBD9}" type="presParOf" srcId="{69A6D41F-5DDA-49BD-AD89-55DE4BA14EBC}" destId="{E8731791-EC5A-4152-89AA-E155689C5E5D}" srcOrd="7" destOrd="0" presId="urn:microsoft.com/office/officeart/2005/8/layout/default"/>
    <dgm:cxn modelId="{5936AA8E-94EE-4FC2-9128-B6494A54E966}" type="presParOf" srcId="{69A6D41F-5DDA-49BD-AD89-55DE4BA14EBC}" destId="{241AD137-D902-4284-BFE8-5085529E7A78}" srcOrd="8" destOrd="0" presId="urn:microsoft.com/office/officeart/2005/8/layout/default"/>
    <dgm:cxn modelId="{6B9A8CFD-04BB-445A-A602-F7EC3839AF85}" type="presParOf" srcId="{69A6D41F-5DDA-49BD-AD89-55DE4BA14EBC}" destId="{45D89BC8-423E-4AE2-9E21-DCD4B3080326}" srcOrd="9" destOrd="0" presId="urn:microsoft.com/office/officeart/2005/8/layout/default"/>
    <dgm:cxn modelId="{5A1B54D3-6618-4022-AF61-3CE9A6B279FA}" type="presParOf" srcId="{69A6D41F-5DDA-49BD-AD89-55DE4BA14EBC}" destId="{C3C7E07D-5E3E-4724-BC5D-2E8FD0763BAE}" srcOrd="10" destOrd="0" presId="urn:microsoft.com/office/officeart/2005/8/layout/default"/>
    <dgm:cxn modelId="{C2F2854A-0BC0-4ED1-A79E-9015CE70F466}" type="presParOf" srcId="{69A6D41F-5DDA-49BD-AD89-55DE4BA14EBC}" destId="{B086D065-CFD3-4549-BFF7-65A7DC92B37E}" srcOrd="11" destOrd="0" presId="urn:microsoft.com/office/officeart/2005/8/layout/default"/>
    <dgm:cxn modelId="{A110233A-0FC8-45C1-94C4-530E3BA05296}" type="presParOf" srcId="{69A6D41F-5DDA-49BD-AD89-55DE4BA14EBC}" destId="{BDF43357-0A4D-4368-BAC9-6B0C6C314CA8}" srcOrd="12" destOrd="0" presId="urn:microsoft.com/office/officeart/2005/8/layout/default"/>
    <dgm:cxn modelId="{0777C754-4C54-48FF-8A56-87676A88B0E3}" type="presParOf" srcId="{69A6D41F-5DDA-49BD-AD89-55DE4BA14EBC}" destId="{5F1B2498-6A4E-4B3F-BAA5-CA1B44A459A1}" srcOrd="13" destOrd="0" presId="urn:microsoft.com/office/officeart/2005/8/layout/default"/>
    <dgm:cxn modelId="{3C15670C-692E-4535-BB77-74A443F99809}" type="presParOf" srcId="{69A6D41F-5DDA-49BD-AD89-55DE4BA14EBC}" destId="{1AEEF041-FD69-44CE-8665-92F01CD8340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373A5-72C3-462D-8DC1-61C40DBB60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27FBDE-A706-494E-902E-D886A359119A}">
      <dgm:prSet/>
      <dgm:spPr/>
      <dgm:t>
        <a:bodyPr/>
        <a:lstStyle/>
        <a:p>
          <a:r>
            <a:rPr lang="en-US"/>
            <a:t>Grey / black trousers / shorts</a:t>
          </a:r>
        </a:p>
      </dgm:t>
    </dgm:pt>
    <dgm:pt modelId="{15273D83-B590-4150-8E19-2E1B8A562FA8}" type="parTrans" cxnId="{5A843837-3A67-47C3-BDFE-9A769EBD42CF}">
      <dgm:prSet/>
      <dgm:spPr/>
      <dgm:t>
        <a:bodyPr/>
        <a:lstStyle/>
        <a:p>
          <a:endParaRPr lang="en-US"/>
        </a:p>
      </dgm:t>
    </dgm:pt>
    <dgm:pt modelId="{202AAE06-BB2F-4221-82BD-E73AD67E9E13}" type="sibTrans" cxnId="{5A843837-3A67-47C3-BDFE-9A769EBD42CF}">
      <dgm:prSet/>
      <dgm:spPr/>
      <dgm:t>
        <a:bodyPr/>
        <a:lstStyle/>
        <a:p>
          <a:endParaRPr lang="en-US"/>
        </a:p>
      </dgm:t>
    </dgm:pt>
    <dgm:pt modelId="{AD909AC3-45D5-4E10-A8C8-D6F4DD8E248F}">
      <dgm:prSet/>
      <dgm:spPr/>
      <dgm:t>
        <a:bodyPr/>
        <a:lstStyle/>
        <a:p>
          <a:r>
            <a:rPr lang="en-US"/>
            <a:t>Grey / black skirt / pinafore</a:t>
          </a:r>
        </a:p>
      </dgm:t>
    </dgm:pt>
    <dgm:pt modelId="{83FFCC56-DF61-4A75-AE82-CF074FA1CBA8}" type="parTrans" cxnId="{E853BB06-FAD1-4602-A54F-E977635FAF0A}">
      <dgm:prSet/>
      <dgm:spPr/>
      <dgm:t>
        <a:bodyPr/>
        <a:lstStyle/>
        <a:p>
          <a:endParaRPr lang="en-US"/>
        </a:p>
      </dgm:t>
    </dgm:pt>
    <dgm:pt modelId="{6460A35A-8245-4229-ACF6-A7F209824CA7}" type="sibTrans" cxnId="{E853BB06-FAD1-4602-A54F-E977635FAF0A}">
      <dgm:prSet/>
      <dgm:spPr/>
      <dgm:t>
        <a:bodyPr/>
        <a:lstStyle/>
        <a:p>
          <a:endParaRPr lang="en-US"/>
        </a:p>
      </dgm:t>
    </dgm:pt>
    <dgm:pt modelId="{083A9B99-88FE-4FC7-85B8-4AF1F453F0B9}">
      <dgm:prSet/>
      <dgm:spPr/>
      <dgm:t>
        <a:bodyPr/>
        <a:lstStyle/>
        <a:p>
          <a:r>
            <a:rPr lang="en-US" dirty="0"/>
            <a:t>White polo  t-shirt</a:t>
          </a:r>
        </a:p>
      </dgm:t>
    </dgm:pt>
    <dgm:pt modelId="{5E19F3ED-511A-4E77-841F-C85498C981C4}" type="parTrans" cxnId="{9663E3DE-D72D-4624-9571-7614CBC6BB66}">
      <dgm:prSet/>
      <dgm:spPr/>
      <dgm:t>
        <a:bodyPr/>
        <a:lstStyle/>
        <a:p>
          <a:endParaRPr lang="en-US"/>
        </a:p>
      </dgm:t>
    </dgm:pt>
    <dgm:pt modelId="{E8BB29FA-1DF5-4F74-9414-DBA55B4A63AF}" type="sibTrans" cxnId="{9663E3DE-D72D-4624-9571-7614CBC6BB66}">
      <dgm:prSet/>
      <dgm:spPr/>
      <dgm:t>
        <a:bodyPr/>
        <a:lstStyle/>
        <a:p>
          <a:endParaRPr lang="en-US"/>
        </a:p>
      </dgm:t>
    </dgm:pt>
    <dgm:pt modelId="{98A16E10-CD3D-4965-A40C-2317E73CAF22}">
      <dgm:prSet/>
      <dgm:spPr/>
      <dgm:t>
        <a:bodyPr/>
        <a:lstStyle/>
        <a:p>
          <a:r>
            <a:rPr lang="en-US"/>
            <a:t>School shoes – easy to fasten</a:t>
          </a:r>
        </a:p>
      </dgm:t>
    </dgm:pt>
    <dgm:pt modelId="{B72F82C0-D841-4584-8141-DE190BBEEFF0}" type="parTrans" cxnId="{7FCA6BA6-8D77-47F9-9AD7-319816B5757D}">
      <dgm:prSet/>
      <dgm:spPr/>
      <dgm:t>
        <a:bodyPr/>
        <a:lstStyle/>
        <a:p>
          <a:endParaRPr lang="en-US"/>
        </a:p>
      </dgm:t>
    </dgm:pt>
    <dgm:pt modelId="{2CA3D346-779B-4636-A1CC-32FA76764A4E}" type="sibTrans" cxnId="{7FCA6BA6-8D77-47F9-9AD7-319816B5757D}">
      <dgm:prSet/>
      <dgm:spPr/>
      <dgm:t>
        <a:bodyPr/>
        <a:lstStyle/>
        <a:p>
          <a:endParaRPr lang="en-US"/>
        </a:p>
      </dgm:t>
    </dgm:pt>
    <dgm:pt modelId="{3C555425-78F2-4409-A61F-87EAF49A6095}">
      <dgm:prSet/>
      <dgm:spPr/>
      <dgm:t>
        <a:bodyPr/>
        <a:lstStyle/>
        <a:p>
          <a:r>
            <a:rPr lang="en-US"/>
            <a:t>Gingham summer dress</a:t>
          </a:r>
        </a:p>
      </dgm:t>
    </dgm:pt>
    <dgm:pt modelId="{25486958-0327-494B-BC5F-1478BDC945C5}" type="parTrans" cxnId="{48DAAD22-F158-41F4-B65B-F799E8470744}">
      <dgm:prSet/>
      <dgm:spPr/>
      <dgm:t>
        <a:bodyPr/>
        <a:lstStyle/>
        <a:p>
          <a:endParaRPr lang="en-US"/>
        </a:p>
      </dgm:t>
    </dgm:pt>
    <dgm:pt modelId="{0F009EAC-816B-42F9-B5FB-BFC9FC242D14}" type="sibTrans" cxnId="{48DAAD22-F158-41F4-B65B-F799E8470744}">
      <dgm:prSet/>
      <dgm:spPr/>
      <dgm:t>
        <a:bodyPr/>
        <a:lstStyle/>
        <a:p>
          <a:endParaRPr lang="en-US"/>
        </a:p>
      </dgm:t>
    </dgm:pt>
    <dgm:pt modelId="{B18B0B2D-D795-484B-92A5-7D8B1A00A790}">
      <dgm:prSet/>
      <dgm:spPr/>
      <dgm:t>
        <a:bodyPr/>
        <a:lstStyle/>
        <a:p>
          <a:r>
            <a:rPr lang="en-US" dirty="0"/>
            <a:t>Please avoid playsuits and tie up shoes</a:t>
          </a:r>
        </a:p>
      </dgm:t>
    </dgm:pt>
    <dgm:pt modelId="{23D88225-9593-44B4-AC63-6AB6AE291BE7}" type="parTrans" cxnId="{62522E58-BADC-4FA0-8E02-FF92FE308631}">
      <dgm:prSet/>
      <dgm:spPr/>
      <dgm:t>
        <a:bodyPr/>
        <a:lstStyle/>
        <a:p>
          <a:endParaRPr lang="en-US"/>
        </a:p>
      </dgm:t>
    </dgm:pt>
    <dgm:pt modelId="{F931CDA8-21B8-4C73-BD06-6B08F6C2712B}" type="sibTrans" cxnId="{62522E58-BADC-4FA0-8E02-FF92FE308631}">
      <dgm:prSet/>
      <dgm:spPr/>
      <dgm:t>
        <a:bodyPr/>
        <a:lstStyle/>
        <a:p>
          <a:endParaRPr lang="en-US"/>
        </a:p>
      </dgm:t>
    </dgm:pt>
    <dgm:pt modelId="{18761E00-A9DE-44F5-9C09-6FD1F7D7DE27}">
      <dgm:prSet/>
      <dgm:spPr/>
      <dgm:t>
        <a:bodyPr/>
        <a:lstStyle/>
        <a:p>
          <a:r>
            <a:rPr lang="en-US" dirty="0"/>
            <a:t>WE SELL IRON-ON LOGOS FOR £1.50</a:t>
          </a:r>
        </a:p>
      </dgm:t>
    </dgm:pt>
    <dgm:pt modelId="{7B5F2B78-1A9A-4E00-8BBA-D5DC3E93C1EF}" type="parTrans" cxnId="{F249F2AD-9640-46BC-945C-A06B966065FF}">
      <dgm:prSet/>
      <dgm:spPr/>
      <dgm:t>
        <a:bodyPr/>
        <a:lstStyle/>
        <a:p>
          <a:endParaRPr lang="en-GB"/>
        </a:p>
      </dgm:t>
    </dgm:pt>
    <dgm:pt modelId="{12A7DC5A-9625-4240-88B4-2A418A74D95A}" type="sibTrans" cxnId="{F249F2AD-9640-46BC-945C-A06B966065FF}">
      <dgm:prSet/>
      <dgm:spPr/>
      <dgm:t>
        <a:bodyPr/>
        <a:lstStyle/>
        <a:p>
          <a:endParaRPr lang="en-GB"/>
        </a:p>
      </dgm:t>
    </dgm:pt>
    <dgm:pt modelId="{175966F4-D092-44D6-AF8F-0ED87AF89B94}">
      <dgm:prSet/>
      <dgm:spPr/>
      <dgm:t>
        <a:bodyPr/>
        <a:lstStyle/>
        <a:p>
          <a:r>
            <a:rPr lang="en-US" dirty="0"/>
            <a:t>NAME EVERYTHING!</a:t>
          </a:r>
        </a:p>
      </dgm:t>
    </dgm:pt>
    <dgm:pt modelId="{607FF1A0-17E9-49EB-815E-7355746BAE7D}" type="parTrans" cxnId="{2FB318ED-CBE1-4BF5-8677-EED81C86C94A}">
      <dgm:prSet/>
      <dgm:spPr/>
      <dgm:t>
        <a:bodyPr/>
        <a:lstStyle/>
        <a:p>
          <a:endParaRPr lang="en-GB"/>
        </a:p>
      </dgm:t>
    </dgm:pt>
    <dgm:pt modelId="{C65DF557-F606-4979-80ED-2B81CB7A10E8}" type="sibTrans" cxnId="{2FB318ED-CBE1-4BF5-8677-EED81C86C94A}">
      <dgm:prSet/>
      <dgm:spPr/>
      <dgm:t>
        <a:bodyPr/>
        <a:lstStyle/>
        <a:p>
          <a:endParaRPr lang="en-GB"/>
        </a:p>
      </dgm:t>
    </dgm:pt>
    <dgm:pt modelId="{0A544D70-5B6B-49CD-A6B2-957B61C5098E}" type="pres">
      <dgm:prSet presAssocID="{E84373A5-72C3-462D-8DC1-61C40DBB600F}" presName="linear" presStyleCnt="0">
        <dgm:presLayoutVars>
          <dgm:animLvl val="lvl"/>
          <dgm:resizeHandles val="exact"/>
        </dgm:presLayoutVars>
      </dgm:prSet>
      <dgm:spPr/>
    </dgm:pt>
    <dgm:pt modelId="{A55E6673-82F2-4423-810C-FAAFF7D373EA}" type="pres">
      <dgm:prSet presAssocID="{8D27FBDE-A706-494E-902E-D886A359119A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6A72549B-1C7C-4DB7-B765-79B96935B3A0}" type="pres">
      <dgm:prSet presAssocID="{202AAE06-BB2F-4221-82BD-E73AD67E9E13}" presName="spacer" presStyleCnt="0"/>
      <dgm:spPr/>
    </dgm:pt>
    <dgm:pt modelId="{48AABD92-2B29-43A9-9313-982A0F1F07E0}" type="pres">
      <dgm:prSet presAssocID="{AD909AC3-45D5-4E10-A8C8-D6F4DD8E248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18D0D691-452C-4B36-BCD9-947F403C0DFB}" type="pres">
      <dgm:prSet presAssocID="{6460A35A-8245-4229-ACF6-A7F209824CA7}" presName="spacer" presStyleCnt="0"/>
      <dgm:spPr/>
    </dgm:pt>
    <dgm:pt modelId="{8C24793A-3478-4B34-AED8-1EB8E594A799}" type="pres">
      <dgm:prSet presAssocID="{083A9B99-88FE-4FC7-85B8-4AF1F453F0B9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C7CF9977-3185-4747-92EE-CD2DF42AE7D9}" type="pres">
      <dgm:prSet presAssocID="{E8BB29FA-1DF5-4F74-9414-DBA55B4A63AF}" presName="spacer" presStyleCnt="0"/>
      <dgm:spPr/>
    </dgm:pt>
    <dgm:pt modelId="{0F6D856D-4854-4023-A10E-1CC4EB26A2C1}" type="pres">
      <dgm:prSet presAssocID="{98A16E10-CD3D-4965-A40C-2317E73CAF2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3ABABAC-E0AF-4AA0-8BF5-C608FF23CFB4}" type="pres">
      <dgm:prSet presAssocID="{2CA3D346-779B-4636-A1CC-32FA76764A4E}" presName="spacer" presStyleCnt="0"/>
      <dgm:spPr/>
    </dgm:pt>
    <dgm:pt modelId="{797F5BEE-DA85-4A67-8746-FCDABF80FBDE}" type="pres">
      <dgm:prSet presAssocID="{3C555425-78F2-4409-A61F-87EAF49A609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D224BA0-B811-4B1B-A416-A61FCC8BA901}" type="pres">
      <dgm:prSet presAssocID="{0F009EAC-816B-42F9-B5FB-BFC9FC242D14}" presName="spacer" presStyleCnt="0"/>
      <dgm:spPr/>
    </dgm:pt>
    <dgm:pt modelId="{35C8F228-1B25-4A30-85C6-EB3F40A59FC4}" type="pres">
      <dgm:prSet presAssocID="{B18B0B2D-D795-484B-92A5-7D8B1A00A790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CF19552-D7C0-4B19-BA91-DF974BCD8255}" type="pres">
      <dgm:prSet presAssocID="{F931CDA8-21B8-4C73-BD06-6B08F6C2712B}" presName="spacer" presStyleCnt="0"/>
      <dgm:spPr/>
    </dgm:pt>
    <dgm:pt modelId="{E90481FE-4A40-402D-8511-A198AD67F172}" type="pres">
      <dgm:prSet presAssocID="{18761E00-A9DE-44F5-9C09-6FD1F7D7DE2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866B7912-5479-43F3-98A6-8175BCDC8199}" type="pres">
      <dgm:prSet presAssocID="{12A7DC5A-9625-4240-88B4-2A418A74D95A}" presName="spacer" presStyleCnt="0"/>
      <dgm:spPr/>
    </dgm:pt>
    <dgm:pt modelId="{85897DB4-838A-4882-AC33-E7809AB0C465}" type="pres">
      <dgm:prSet presAssocID="{175966F4-D092-44D6-AF8F-0ED87AF89B94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853BB06-FAD1-4602-A54F-E977635FAF0A}" srcId="{E84373A5-72C3-462D-8DC1-61C40DBB600F}" destId="{AD909AC3-45D5-4E10-A8C8-D6F4DD8E248F}" srcOrd="1" destOrd="0" parTransId="{83FFCC56-DF61-4A75-AE82-CF074FA1CBA8}" sibTransId="{6460A35A-8245-4229-ACF6-A7F209824CA7}"/>
    <dgm:cxn modelId="{E54AB015-58BC-469F-8298-4D778404A1A5}" type="presOf" srcId="{175966F4-D092-44D6-AF8F-0ED87AF89B94}" destId="{85897DB4-838A-4882-AC33-E7809AB0C465}" srcOrd="0" destOrd="0" presId="urn:microsoft.com/office/officeart/2005/8/layout/vList2"/>
    <dgm:cxn modelId="{48DAAD22-F158-41F4-B65B-F799E8470744}" srcId="{E84373A5-72C3-462D-8DC1-61C40DBB600F}" destId="{3C555425-78F2-4409-A61F-87EAF49A6095}" srcOrd="4" destOrd="0" parTransId="{25486958-0327-494B-BC5F-1478BDC945C5}" sibTransId="{0F009EAC-816B-42F9-B5FB-BFC9FC242D14}"/>
    <dgm:cxn modelId="{5A843837-3A67-47C3-BDFE-9A769EBD42CF}" srcId="{E84373A5-72C3-462D-8DC1-61C40DBB600F}" destId="{8D27FBDE-A706-494E-902E-D886A359119A}" srcOrd="0" destOrd="0" parTransId="{15273D83-B590-4150-8E19-2E1B8A562FA8}" sibTransId="{202AAE06-BB2F-4221-82BD-E73AD67E9E13}"/>
    <dgm:cxn modelId="{018E8E38-2C3B-4F9B-947F-A3CA52349293}" type="presOf" srcId="{E84373A5-72C3-462D-8DC1-61C40DBB600F}" destId="{0A544D70-5B6B-49CD-A6B2-957B61C5098E}" srcOrd="0" destOrd="0" presId="urn:microsoft.com/office/officeart/2005/8/layout/vList2"/>
    <dgm:cxn modelId="{D5CD5B5F-B328-496C-BD79-A449F90DD36F}" type="presOf" srcId="{3C555425-78F2-4409-A61F-87EAF49A6095}" destId="{797F5BEE-DA85-4A67-8746-FCDABF80FBDE}" srcOrd="0" destOrd="0" presId="urn:microsoft.com/office/officeart/2005/8/layout/vList2"/>
    <dgm:cxn modelId="{B780994F-618A-44CB-8E30-20FFBD48C447}" type="presOf" srcId="{083A9B99-88FE-4FC7-85B8-4AF1F453F0B9}" destId="{8C24793A-3478-4B34-AED8-1EB8E594A799}" srcOrd="0" destOrd="0" presId="urn:microsoft.com/office/officeart/2005/8/layout/vList2"/>
    <dgm:cxn modelId="{62522E58-BADC-4FA0-8E02-FF92FE308631}" srcId="{E84373A5-72C3-462D-8DC1-61C40DBB600F}" destId="{B18B0B2D-D795-484B-92A5-7D8B1A00A790}" srcOrd="5" destOrd="0" parTransId="{23D88225-9593-44B4-AC63-6AB6AE291BE7}" sibTransId="{F931CDA8-21B8-4C73-BD06-6B08F6C2712B}"/>
    <dgm:cxn modelId="{EB120E87-271A-4852-B27F-1883CA8EBF7E}" type="presOf" srcId="{AD909AC3-45D5-4E10-A8C8-D6F4DD8E248F}" destId="{48AABD92-2B29-43A9-9313-982A0F1F07E0}" srcOrd="0" destOrd="0" presId="urn:microsoft.com/office/officeart/2005/8/layout/vList2"/>
    <dgm:cxn modelId="{BDBCDB89-F211-465C-A6AA-1B42BDD64814}" type="presOf" srcId="{B18B0B2D-D795-484B-92A5-7D8B1A00A790}" destId="{35C8F228-1B25-4A30-85C6-EB3F40A59FC4}" srcOrd="0" destOrd="0" presId="urn:microsoft.com/office/officeart/2005/8/layout/vList2"/>
    <dgm:cxn modelId="{D651C49E-3F7D-4B16-B31F-6799DE0E0E02}" type="presOf" srcId="{98A16E10-CD3D-4965-A40C-2317E73CAF22}" destId="{0F6D856D-4854-4023-A10E-1CC4EB26A2C1}" srcOrd="0" destOrd="0" presId="urn:microsoft.com/office/officeart/2005/8/layout/vList2"/>
    <dgm:cxn modelId="{7FCA6BA6-8D77-47F9-9AD7-319816B5757D}" srcId="{E84373A5-72C3-462D-8DC1-61C40DBB600F}" destId="{98A16E10-CD3D-4965-A40C-2317E73CAF22}" srcOrd="3" destOrd="0" parTransId="{B72F82C0-D841-4584-8141-DE190BBEEFF0}" sibTransId="{2CA3D346-779B-4636-A1CC-32FA76764A4E}"/>
    <dgm:cxn modelId="{F249F2AD-9640-46BC-945C-A06B966065FF}" srcId="{E84373A5-72C3-462D-8DC1-61C40DBB600F}" destId="{18761E00-A9DE-44F5-9C09-6FD1F7D7DE27}" srcOrd="6" destOrd="0" parTransId="{7B5F2B78-1A9A-4E00-8BBA-D5DC3E93C1EF}" sibTransId="{12A7DC5A-9625-4240-88B4-2A418A74D95A}"/>
    <dgm:cxn modelId="{9663E3DE-D72D-4624-9571-7614CBC6BB66}" srcId="{E84373A5-72C3-462D-8DC1-61C40DBB600F}" destId="{083A9B99-88FE-4FC7-85B8-4AF1F453F0B9}" srcOrd="2" destOrd="0" parTransId="{5E19F3ED-511A-4E77-841F-C85498C981C4}" sibTransId="{E8BB29FA-1DF5-4F74-9414-DBA55B4A63AF}"/>
    <dgm:cxn modelId="{E1AB31E6-F0AE-4713-A6B1-5FC0CCFE98BD}" type="presOf" srcId="{18761E00-A9DE-44F5-9C09-6FD1F7D7DE27}" destId="{E90481FE-4A40-402D-8511-A198AD67F172}" srcOrd="0" destOrd="0" presId="urn:microsoft.com/office/officeart/2005/8/layout/vList2"/>
    <dgm:cxn modelId="{2FB318ED-CBE1-4BF5-8677-EED81C86C94A}" srcId="{E84373A5-72C3-462D-8DC1-61C40DBB600F}" destId="{175966F4-D092-44D6-AF8F-0ED87AF89B94}" srcOrd="7" destOrd="0" parTransId="{607FF1A0-17E9-49EB-815E-7355746BAE7D}" sibTransId="{C65DF557-F606-4979-80ED-2B81CB7A10E8}"/>
    <dgm:cxn modelId="{7EBC7AF0-B076-461D-A5B1-6FCEDFAA5DB3}" type="presOf" srcId="{8D27FBDE-A706-494E-902E-D886A359119A}" destId="{A55E6673-82F2-4423-810C-FAAFF7D373EA}" srcOrd="0" destOrd="0" presId="urn:microsoft.com/office/officeart/2005/8/layout/vList2"/>
    <dgm:cxn modelId="{BAB4ABF3-CC4C-4A65-B18D-CB2F40A05EC0}" type="presParOf" srcId="{0A544D70-5B6B-49CD-A6B2-957B61C5098E}" destId="{A55E6673-82F2-4423-810C-FAAFF7D373EA}" srcOrd="0" destOrd="0" presId="urn:microsoft.com/office/officeart/2005/8/layout/vList2"/>
    <dgm:cxn modelId="{322265CC-797F-4A9B-92B3-1C9308B65B22}" type="presParOf" srcId="{0A544D70-5B6B-49CD-A6B2-957B61C5098E}" destId="{6A72549B-1C7C-4DB7-B765-79B96935B3A0}" srcOrd="1" destOrd="0" presId="urn:microsoft.com/office/officeart/2005/8/layout/vList2"/>
    <dgm:cxn modelId="{A48305E4-FBA0-4AC2-879D-0ED56DEDDE4D}" type="presParOf" srcId="{0A544D70-5B6B-49CD-A6B2-957B61C5098E}" destId="{48AABD92-2B29-43A9-9313-982A0F1F07E0}" srcOrd="2" destOrd="0" presId="urn:microsoft.com/office/officeart/2005/8/layout/vList2"/>
    <dgm:cxn modelId="{F5F68C90-75ED-4113-82A6-A36C9C994434}" type="presParOf" srcId="{0A544D70-5B6B-49CD-A6B2-957B61C5098E}" destId="{18D0D691-452C-4B36-BCD9-947F403C0DFB}" srcOrd="3" destOrd="0" presId="urn:microsoft.com/office/officeart/2005/8/layout/vList2"/>
    <dgm:cxn modelId="{28C6BE12-42D9-4019-AFF9-371D7766331F}" type="presParOf" srcId="{0A544D70-5B6B-49CD-A6B2-957B61C5098E}" destId="{8C24793A-3478-4B34-AED8-1EB8E594A799}" srcOrd="4" destOrd="0" presId="urn:microsoft.com/office/officeart/2005/8/layout/vList2"/>
    <dgm:cxn modelId="{195DE601-3907-4936-B113-0845ADAB19AC}" type="presParOf" srcId="{0A544D70-5B6B-49CD-A6B2-957B61C5098E}" destId="{C7CF9977-3185-4747-92EE-CD2DF42AE7D9}" srcOrd="5" destOrd="0" presId="urn:microsoft.com/office/officeart/2005/8/layout/vList2"/>
    <dgm:cxn modelId="{1AD87D11-B09A-465A-BA67-12099F87BB82}" type="presParOf" srcId="{0A544D70-5B6B-49CD-A6B2-957B61C5098E}" destId="{0F6D856D-4854-4023-A10E-1CC4EB26A2C1}" srcOrd="6" destOrd="0" presId="urn:microsoft.com/office/officeart/2005/8/layout/vList2"/>
    <dgm:cxn modelId="{A9C75B09-E125-4CE7-969F-AA0236D84194}" type="presParOf" srcId="{0A544D70-5B6B-49CD-A6B2-957B61C5098E}" destId="{F3ABABAC-E0AF-4AA0-8BF5-C608FF23CFB4}" srcOrd="7" destOrd="0" presId="urn:microsoft.com/office/officeart/2005/8/layout/vList2"/>
    <dgm:cxn modelId="{092187DB-7526-451F-ABA8-E1980880F36A}" type="presParOf" srcId="{0A544D70-5B6B-49CD-A6B2-957B61C5098E}" destId="{797F5BEE-DA85-4A67-8746-FCDABF80FBDE}" srcOrd="8" destOrd="0" presId="urn:microsoft.com/office/officeart/2005/8/layout/vList2"/>
    <dgm:cxn modelId="{38053382-5C1A-4497-8D00-7ED10855ED18}" type="presParOf" srcId="{0A544D70-5B6B-49CD-A6B2-957B61C5098E}" destId="{4D224BA0-B811-4B1B-A416-A61FCC8BA901}" srcOrd="9" destOrd="0" presId="urn:microsoft.com/office/officeart/2005/8/layout/vList2"/>
    <dgm:cxn modelId="{F1729B9A-C13A-4DA1-B1C0-E6B02537BCDF}" type="presParOf" srcId="{0A544D70-5B6B-49CD-A6B2-957B61C5098E}" destId="{35C8F228-1B25-4A30-85C6-EB3F40A59FC4}" srcOrd="10" destOrd="0" presId="urn:microsoft.com/office/officeart/2005/8/layout/vList2"/>
    <dgm:cxn modelId="{FEB5971D-8BD6-4144-B2DD-A84065472524}" type="presParOf" srcId="{0A544D70-5B6B-49CD-A6B2-957B61C5098E}" destId="{BCF19552-D7C0-4B19-BA91-DF974BCD8255}" srcOrd="11" destOrd="0" presId="urn:microsoft.com/office/officeart/2005/8/layout/vList2"/>
    <dgm:cxn modelId="{8CC7DF3D-E260-4C19-AEED-2B0DE2CD5874}" type="presParOf" srcId="{0A544D70-5B6B-49CD-A6B2-957B61C5098E}" destId="{E90481FE-4A40-402D-8511-A198AD67F172}" srcOrd="12" destOrd="0" presId="urn:microsoft.com/office/officeart/2005/8/layout/vList2"/>
    <dgm:cxn modelId="{DBD3BE05-BC57-48D3-BA5D-8F3E94B703C8}" type="presParOf" srcId="{0A544D70-5B6B-49CD-A6B2-957B61C5098E}" destId="{866B7912-5479-43F3-98A6-8175BCDC8199}" srcOrd="13" destOrd="0" presId="urn:microsoft.com/office/officeart/2005/8/layout/vList2"/>
    <dgm:cxn modelId="{F50660C6-077A-40AB-86E5-7827626A98FC}" type="presParOf" srcId="{0A544D70-5B6B-49CD-A6B2-957B61C5098E}" destId="{85897DB4-838A-4882-AC33-E7809AB0C46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E64C24-A824-4078-9576-8657857CFCC5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EF45F9-FC2D-4901-80BD-2555756289C4}">
      <dgm:prSet/>
      <dgm:spPr/>
      <dgm:t>
        <a:bodyPr/>
        <a:lstStyle/>
        <a:p>
          <a:r>
            <a:rPr lang="en-US" dirty="0"/>
            <a:t>Reception children do PE once a week and come to school in their PE kit</a:t>
          </a:r>
        </a:p>
      </dgm:t>
    </dgm:pt>
    <dgm:pt modelId="{B1FD08D6-5283-45F9-A5E5-6EE51A814027}" type="parTrans" cxnId="{AB28C18E-3006-4F89-A48C-06AAD43D0B61}">
      <dgm:prSet/>
      <dgm:spPr/>
      <dgm:t>
        <a:bodyPr/>
        <a:lstStyle/>
        <a:p>
          <a:endParaRPr lang="en-US"/>
        </a:p>
      </dgm:t>
    </dgm:pt>
    <dgm:pt modelId="{D298780F-1952-4204-A1AD-A7F0A3E384C6}" type="sibTrans" cxnId="{AB28C18E-3006-4F89-A48C-06AAD43D0B61}">
      <dgm:prSet/>
      <dgm:spPr/>
      <dgm:t>
        <a:bodyPr/>
        <a:lstStyle/>
        <a:p>
          <a:endParaRPr lang="en-US"/>
        </a:p>
      </dgm:t>
    </dgm:pt>
    <dgm:pt modelId="{F0058BAF-97C5-4D66-9779-2430ACFB741A}">
      <dgm:prSet/>
      <dgm:spPr/>
      <dgm:t>
        <a:bodyPr/>
        <a:lstStyle/>
        <a:p>
          <a:r>
            <a:rPr lang="en-US" dirty="0"/>
            <a:t>PE KIT:  red PE t-shirt (school provide one free), black shorts / leggings / joggers and trainers</a:t>
          </a:r>
        </a:p>
      </dgm:t>
    </dgm:pt>
    <dgm:pt modelId="{8DBD1130-930D-4575-9576-EC84CDBADD2D}" type="parTrans" cxnId="{C35CDBE4-8E45-4C48-8DE8-1E98889ABB3B}">
      <dgm:prSet/>
      <dgm:spPr/>
      <dgm:t>
        <a:bodyPr/>
        <a:lstStyle/>
        <a:p>
          <a:endParaRPr lang="en-US"/>
        </a:p>
      </dgm:t>
    </dgm:pt>
    <dgm:pt modelId="{E4C244C2-C77A-42EC-A498-A8478F1B0DE8}" type="sibTrans" cxnId="{C35CDBE4-8E45-4C48-8DE8-1E98889ABB3B}">
      <dgm:prSet/>
      <dgm:spPr/>
      <dgm:t>
        <a:bodyPr/>
        <a:lstStyle/>
        <a:p>
          <a:endParaRPr lang="en-US"/>
        </a:p>
      </dgm:t>
    </dgm:pt>
    <dgm:pt modelId="{457F3C15-39E8-48A6-AD17-83588C342E07}">
      <dgm:prSet/>
      <dgm:spPr/>
      <dgm:t>
        <a:bodyPr/>
        <a:lstStyle/>
        <a:p>
          <a:r>
            <a:rPr lang="en-US" dirty="0"/>
            <a:t>Children to wear red school jumper / cardigan with PE kits – no hoodies</a:t>
          </a:r>
        </a:p>
      </dgm:t>
    </dgm:pt>
    <dgm:pt modelId="{7EE82CFB-A70F-49DC-97B3-C03327BD8A31}" type="parTrans" cxnId="{247A550E-5C42-48CC-A580-0C3FABA53D30}">
      <dgm:prSet/>
      <dgm:spPr/>
    </dgm:pt>
    <dgm:pt modelId="{0D8A31AA-FC9F-4196-85EE-B6C2F9580CAE}" type="sibTrans" cxnId="{247A550E-5C42-48CC-A580-0C3FABA53D30}">
      <dgm:prSet/>
      <dgm:spPr/>
    </dgm:pt>
    <dgm:pt modelId="{A889BF1A-E172-4600-A45E-ED0D7BB4D5E2}">
      <dgm:prSet/>
      <dgm:spPr/>
      <dgm:t>
        <a:bodyPr/>
        <a:lstStyle/>
        <a:p>
          <a:r>
            <a:rPr lang="en-US" dirty="0"/>
            <a:t>Reception children also take part in Forest School activities </a:t>
          </a:r>
        </a:p>
      </dgm:t>
    </dgm:pt>
    <dgm:pt modelId="{E177DC24-2CAC-4F39-8867-940B3F2B9EF7}" type="parTrans" cxnId="{DEEE00FC-1B9E-463A-821C-6E4803A40C25}">
      <dgm:prSet/>
      <dgm:spPr/>
    </dgm:pt>
    <dgm:pt modelId="{4CE1E649-2EEC-488D-BA5F-CFB751C8F25E}" type="sibTrans" cxnId="{DEEE00FC-1B9E-463A-821C-6E4803A40C25}">
      <dgm:prSet/>
      <dgm:spPr/>
    </dgm:pt>
    <dgm:pt modelId="{A3A423B8-EEBA-4B80-931F-106E72CCE8E8}" type="pres">
      <dgm:prSet presAssocID="{6BE64C24-A824-4078-9576-8657857CFCC5}" presName="linear" presStyleCnt="0">
        <dgm:presLayoutVars>
          <dgm:animLvl val="lvl"/>
          <dgm:resizeHandles val="exact"/>
        </dgm:presLayoutVars>
      </dgm:prSet>
      <dgm:spPr/>
    </dgm:pt>
    <dgm:pt modelId="{49D87A1A-6223-4964-8C99-F53D85358248}" type="pres">
      <dgm:prSet presAssocID="{AFEF45F9-FC2D-4901-80BD-2555756289C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6EA6F0-D367-4F66-BAEA-40E53FF3377D}" type="pres">
      <dgm:prSet presAssocID="{D298780F-1952-4204-A1AD-A7F0A3E384C6}" presName="spacer" presStyleCnt="0"/>
      <dgm:spPr/>
    </dgm:pt>
    <dgm:pt modelId="{006DD3C4-EDBF-4AE3-A942-6FFFCD5B289C}" type="pres">
      <dgm:prSet presAssocID="{F0058BAF-97C5-4D66-9779-2430ACFB741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9368818-E9D2-449E-A76E-6A039328E3D0}" type="pres">
      <dgm:prSet presAssocID="{E4C244C2-C77A-42EC-A498-A8478F1B0DE8}" presName="spacer" presStyleCnt="0"/>
      <dgm:spPr/>
    </dgm:pt>
    <dgm:pt modelId="{1BB06BE2-B135-4571-9438-8A7137AD9F3C}" type="pres">
      <dgm:prSet presAssocID="{457F3C15-39E8-48A6-AD17-83588C342E0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BC4FFC4-8AC1-434A-B0C7-AA88A14E8F4D}" type="pres">
      <dgm:prSet presAssocID="{0D8A31AA-FC9F-4196-85EE-B6C2F9580CAE}" presName="spacer" presStyleCnt="0"/>
      <dgm:spPr/>
    </dgm:pt>
    <dgm:pt modelId="{C4D89566-FA5D-4D71-93B3-AC9127EFA415}" type="pres">
      <dgm:prSet presAssocID="{A889BF1A-E172-4600-A45E-ED0D7BB4D5E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47A550E-5C42-48CC-A580-0C3FABA53D30}" srcId="{6BE64C24-A824-4078-9576-8657857CFCC5}" destId="{457F3C15-39E8-48A6-AD17-83588C342E07}" srcOrd="2" destOrd="0" parTransId="{7EE82CFB-A70F-49DC-97B3-C03327BD8A31}" sibTransId="{0D8A31AA-FC9F-4196-85EE-B6C2F9580CAE}"/>
    <dgm:cxn modelId="{BBF89944-50FE-4ACF-A86F-3AEDD0E14370}" type="presOf" srcId="{AFEF45F9-FC2D-4901-80BD-2555756289C4}" destId="{49D87A1A-6223-4964-8C99-F53D85358248}" srcOrd="0" destOrd="0" presId="urn:microsoft.com/office/officeart/2005/8/layout/vList2"/>
    <dgm:cxn modelId="{AB28C18E-3006-4F89-A48C-06AAD43D0B61}" srcId="{6BE64C24-A824-4078-9576-8657857CFCC5}" destId="{AFEF45F9-FC2D-4901-80BD-2555756289C4}" srcOrd="0" destOrd="0" parTransId="{B1FD08D6-5283-45F9-A5E5-6EE51A814027}" sibTransId="{D298780F-1952-4204-A1AD-A7F0A3E384C6}"/>
    <dgm:cxn modelId="{63B2DD98-CE4E-463B-8741-868447BBDF68}" type="presOf" srcId="{F0058BAF-97C5-4D66-9779-2430ACFB741A}" destId="{006DD3C4-EDBF-4AE3-A942-6FFFCD5B289C}" srcOrd="0" destOrd="0" presId="urn:microsoft.com/office/officeart/2005/8/layout/vList2"/>
    <dgm:cxn modelId="{D347C89E-C082-4FA3-9C77-F4F22B5FA4A1}" type="presOf" srcId="{A889BF1A-E172-4600-A45E-ED0D7BB4D5E2}" destId="{C4D89566-FA5D-4D71-93B3-AC9127EFA415}" srcOrd="0" destOrd="0" presId="urn:microsoft.com/office/officeart/2005/8/layout/vList2"/>
    <dgm:cxn modelId="{9E4C05B3-62DA-49E6-B8E0-382DB13D95C6}" type="presOf" srcId="{457F3C15-39E8-48A6-AD17-83588C342E07}" destId="{1BB06BE2-B135-4571-9438-8A7137AD9F3C}" srcOrd="0" destOrd="0" presId="urn:microsoft.com/office/officeart/2005/8/layout/vList2"/>
    <dgm:cxn modelId="{5164E5D0-B453-4F6D-BAE3-9E452EB55DB0}" type="presOf" srcId="{6BE64C24-A824-4078-9576-8657857CFCC5}" destId="{A3A423B8-EEBA-4B80-931F-106E72CCE8E8}" srcOrd="0" destOrd="0" presId="urn:microsoft.com/office/officeart/2005/8/layout/vList2"/>
    <dgm:cxn modelId="{C35CDBE4-8E45-4C48-8DE8-1E98889ABB3B}" srcId="{6BE64C24-A824-4078-9576-8657857CFCC5}" destId="{F0058BAF-97C5-4D66-9779-2430ACFB741A}" srcOrd="1" destOrd="0" parTransId="{8DBD1130-930D-4575-9576-EC84CDBADD2D}" sibTransId="{E4C244C2-C77A-42EC-A498-A8478F1B0DE8}"/>
    <dgm:cxn modelId="{DEEE00FC-1B9E-463A-821C-6E4803A40C25}" srcId="{6BE64C24-A824-4078-9576-8657857CFCC5}" destId="{A889BF1A-E172-4600-A45E-ED0D7BB4D5E2}" srcOrd="3" destOrd="0" parTransId="{E177DC24-2CAC-4F39-8867-940B3F2B9EF7}" sibTransId="{4CE1E649-2EEC-488D-BA5F-CFB751C8F25E}"/>
    <dgm:cxn modelId="{60492495-7E9C-4F00-B7B0-C1C1DD1CD3DB}" type="presParOf" srcId="{A3A423B8-EEBA-4B80-931F-106E72CCE8E8}" destId="{49D87A1A-6223-4964-8C99-F53D85358248}" srcOrd="0" destOrd="0" presId="urn:microsoft.com/office/officeart/2005/8/layout/vList2"/>
    <dgm:cxn modelId="{49EB15E7-C255-49C2-8567-5C01C31D0CBD}" type="presParOf" srcId="{A3A423B8-EEBA-4B80-931F-106E72CCE8E8}" destId="{A16EA6F0-D367-4F66-BAEA-40E53FF3377D}" srcOrd="1" destOrd="0" presId="urn:microsoft.com/office/officeart/2005/8/layout/vList2"/>
    <dgm:cxn modelId="{BEC7BDCF-1F09-4BEC-9427-9C3368A2C788}" type="presParOf" srcId="{A3A423B8-EEBA-4B80-931F-106E72CCE8E8}" destId="{006DD3C4-EDBF-4AE3-A942-6FFFCD5B289C}" srcOrd="2" destOrd="0" presId="urn:microsoft.com/office/officeart/2005/8/layout/vList2"/>
    <dgm:cxn modelId="{AE554FCE-E0E1-4E29-9310-DA3F0CA789AB}" type="presParOf" srcId="{A3A423B8-EEBA-4B80-931F-106E72CCE8E8}" destId="{E9368818-E9D2-449E-A76E-6A039328E3D0}" srcOrd="3" destOrd="0" presId="urn:microsoft.com/office/officeart/2005/8/layout/vList2"/>
    <dgm:cxn modelId="{40B023EE-7B19-4C4A-AB24-BCAB0351AABE}" type="presParOf" srcId="{A3A423B8-EEBA-4B80-931F-106E72CCE8E8}" destId="{1BB06BE2-B135-4571-9438-8A7137AD9F3C}" srcOrd="4" destOrd="0" presId="urn:microsoft.com/office/officeart/2005/8/layout/vList2"/>
    <dgm:cxn modelId="{C0C8EE6F-9E58-4298-AC09-CE1218D72824}" type="presParOf" srcId="{A3A423B8-EEBA-4B80-931F-106E72CCE8E8}" destId="{6BC4FFC4-8AC1-434A-B0C7-AA88A14E8F4D}" srcOrd="5" destOrd="0" presId="urn:microsoft.com/office/officeart/2005/8/layout/vList2"/>
    <dgm:cxn modelId="{19647099-FDC4-4EC1-B94E-BCDDFA1231B1}" type="presParOf" srcId="{A3A423B8-EEBA-4B80-931F-106E72CCE8E8}" destId="{C4D89566-FA5D-4D71-93B3-AC9127EFA41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EFAA0C-E5E2-496B-A021-9A9AA9EAAEF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A64B07-F0F3-41D2-AEBF-AF5459389BD1}">
      <dgm:prSet/>
      <dgm:spPr/>
      <dgm:t>
        <a:bodyPr/>
        <a:lstStyle/>
        <a:p>
          <a:r>
            <a:rPr lang="en-US"/>
            <a:t>Lunchtime is between 12:30 and 1:30</a:t>
          </a:r>
        </a:p>
      </dgm:t>
    </dgm:pt>
    <dgm:pt modelId="{8B3CFBD4-00BF-448E-B8F1-A8065F50CDCB}" type="parTrans" cxnId="{2D7380E3-9F8C-499A-8283-9C69F668ACD3}">
      <dgm:prSet/>
      <dgm:spPr/>
      <dgm:t>
        <a:bodyPr/>
        <a:lstStyle/>
        <a:p>
          <a:endParaRPr lang="en-US"/>
        </a:p>
      </dgm:t>
    </dgm:pt>
    <dgm:pt modelId="{C0E197FA-CD74-4508-BB61-CC3F9A92E52D}" type="sibTrans" cxnId="{2D7380E3-9F8C-499A-8283-9C69F668ACD3}">
      <dgm:prSet/>
      <dgm:spPr/>
      <dgm:t>
        <a:bodyPr/>
        <a:lstStyle/>
        <a:p>
          <a:endParaRPr lang="en-US"/>
        </a:p>
      </dgm:t>
    </dgm:pt>
    <dgm:pt modelId="{5EF78539-4153-4E07-972E-30322CE55204}">
      <dgm:prSet/>
      <dgm:spPr/>
      <dgm:t>
        <a:bodyPr/>
        <a:lstStyle/>
        <a:p>
          <a:r>
            <a:rPr lang="en-US" dirty="0"/>
            <a:t>Each class has their own midday supervisor</a:t>
          </a:r>
        </a:p>
        <a:p>
          <a:r>
            <a:rPr lang="en-US" dirty="0"/>
            <a:t>For the first few weeks the teachers also stay with the class</a:t>
          </a:r>
        </a:p>
      </dgm:t>
    </dgm:pt>
    <dgm:pt modelId="{2A6BDB3E-0B48-4728-9EEE-A91FE64F7E48}" type="parTrans" cxnId="{9CBBFF5A-A0DD-4649-9358-BCBCE2EB3BBF}">
      <dgm:prSet/>
      <dgm:spPr/>
      <dgm:t>
        <a:bodyPr/>
        <a:lstStyle/>
        <a:p>
          <a:endParaRPr lang="en-US"/>
        </a:p>
      </dgm:t>
    </dgm:pt>
    <dgm:pt modelId="{F98CABEC-0883-4425-9B8C-752430D48B38}" type="sibTrans" cxnId="{9CBBFF5A-A0DD-4649-9358-BCBCE2EB3BBF}">
      <dgm:prSet/>
      <dgm:spPr/>
      <dgm:t>
        <a:bodyPr/>
        <a:lstStyle/>
        <a:p>
          <a:endParaRPr lang="en-US"/>
        </a:p>
      </dgm:t>
    </dgm:pt>
    <dgm:pt modelId="{96F8328B-3F1A-46A4-BC30-0725D8A89DCE}">
      <dgm:prSet/>
      <dgm:spPr/>
      <dgm:t>
        <a:bodyPr/>
        <a:lstStyle/>
        <a:p>
          <a:r>
            <a:rPr lang="en-US"/>
            <a:t>Every child is entitled to a free lunch</a:t>
          </a:r>
        </a:p>
      </dgm:t>
    </dgm:pt>
    <dgm:pt modelId="{8DFB86FA-3EF8-4599-9E8A-32274B66922C}" type="parTrans" cxnId="{A89B0056-43D5-4B88-8ABB-D8FBA55F4B9F}">
      <dgm:prSet/>
      <dgm:spPr/>
      <dgm:t>
        <a:bodyPr/>
        <a:lstStyle/>
        <a:p>
          <a:endParaRPr lang="en-US"/>
        </a:p>
      </dgm:t>
    </dgm:pt>
    <dgm:pt modelId="{5ECA7B33-AEF5-4EA7-8A22-A61C1CDE2251}" type="sibTrans" cxnId="{A89B0056-43D5-4B88-8ABB-D8FBA55F4B9F}">
      <dgm:prSet/>
      <dgm:spPr/>
      <dgm:t>
        <a:bodyPr/>
        <a:lstStyle/>
        <a:p>
          <a:endParaRPr lang="en-US"/>
        </a:p>
      </dgm:t>
    </dgm:pt>
    <dgm:pt modelId="{5A58E0AC-D390-48D8-A5E7-2141A80FAE39}">
      <dgm:prSet/>
      <dgm:spPr/>
      <dgm:t>
        <a:bodyPr/>
        <a:lstStyle/>
        <a:p>
          <a:r>
            <a:rPr lang="en-US" dirty="0"/>
            <a:t>Children can bring a healthy packed lunch instead</a:t>
          </a:r>
        </a:p>
      </dgm:t>
    </dgm:pt>
    <dgm:pt modelId="{3B3ED2D9-9F9B-4747-B137-F88ACBA67713}" type="parTrans" cxnId="{23736281-EC73-42D2-9C33-8496AEA1D8E3}">
      <dgm:prSet/>
      <dgm:spPr/>
      <dgm:t>
        <a:bodyPr/>
        <a:lstStyle/>
        <a:p>
          <a:endParaRPr lang="en-US"/>
        </a:p>
      </dgm:t>
    </dgm:pt>
    <dgm:pt modelId="{351B0EDE-EED7-40FA-A9A5-B0F99DA3A5D8}" type="sibTrans" cxnId="{23736281-EC73-42D2-9C33-8496AEA1D8E3}">
      <dgm:prSet/>
      <dgm:spPr/>
      <dgm:t>
        <a:bodyPr/>
        <a:lstStyle/>
        <a:p>
          <a:endParaRPr lang="en-US"/>
        </a:p>
      </dgm:t>
    </dgm:pt>
    <dgm:pt modelId="{B7D6F9E8-B746-4FFD-966C-872DF97EA056}">
      <dgm:prSet/>
      <dgm:spPr/>
      <dgm:t>
        <a:bodyPr/>
        <a:lstStyle/>
        <a:p>
          <a:r>
            <a:rPr lang="en-US" dirty="0"/>
            <a:t>We will always let you know if your child eats less than half so please try not to worry </a:t>
          </a:r>
        </a:p>
      </dgm:t>
    </dgm:pt>
    <dgm:pt modelId="{E064F1D1-A882-4AAD-8F93-19C5981AAA90}" type="parTrans" cxnId="{EE24EC3A-B657-49F8-A68B-2B947B73BABF}">
      <dgm:prSet/>
      <dgm:spPr/>
      <dgm:t>
        <a:bodyPr/>
        <a:lstStyle/>
        <a:p>
          <a:endParaRPr lang="en-US"/>
        </a:p>
      </dgm:t>
    </dgm:pt>
    <dgm:pt modelId="{38EF9E26-A3C1-4D19-8822-87410F6F4195}" type="sibTrans" cxnId="{EE24EC3A-B657-49F8-A68B-2B947B73BABF}">
      <dgm:prSet/>
      <dgm:spPr/>
      <dgm:t>
        <a:bodyPr/>
        <a:lstStyle/>
        <a:p>
          <a:endParaRPr lang="en-US"/>
        </a:p>
      </dgm:t>
    </dgm:pt>
    <dgm:pt modelId="{C9F0E524-16F9-4389-8C83-124C8C51237F}">
      <dgm:prSet/>
      <dgm:spPr/>
      <dgm:t>
        <a:bodyPr/>
        <a:lstStyle/>
        <a:p>
          <a:r>
            <a:rPr lang="en-US"/>
            <a:t>We ask you not to swap between school and packed lunches each day – please give us notice of any changes</a:t>
          </a:r>
        </a:p>
      </dgm:t>
    </dgm:pt>
    <dgm:pt modelId="{CDE62636-614B-49EE-A863-552CBA3F2691}" type="parTrans" cxnId="{22B31108-6A6F-41D4-9B03-FBB2313E3183}">
      <dgm:prSet/>
      <dgm:spPr/>
      <dgm:t>
        <a:bodyPr/>
        <a:lstStyle/>
        <a:p>
          <a:endParaRPr lang="en-US"/>
        </a:p>
      </dgm:t>
    </dgm:pt>
    <dgm:pt modelId="{94D775AF-2EE5-4139-88EB-F147297D09E3}" type="sibTrans" cxnId="{22B31108-6A6F-41D4-9B03-FBB2313E3183}">
      <dgm:prSet/>
      <dgm:spPr/>
      <dgm:t>
        <a:bodyPr/>
        <a:lstStyle/>
        <a:p>
          <a:endParaRPr lang="en-US"/>
        </a:p>
      </dgm:t>
    </dgm:pt>
    <dgm:pt modelId="{72FD15D6-C8E8-4203-B84C-CAB6730E9817}" type="pres">
      <dgm:prSet presAssocID="{B0EFAA0C-E5E2-496B-A021-9A9AA9EAAEF2}" presName="diagram" presStyleCnt="0">
        <dgm:presLayoutVars>
          <dgm:dir/>
          <dgm:resizeHandles val="exact"/>
        </dgm:presLayoutVars>
      </dgm:prSet>
      <dgm:spPr/>
    </dgm:pt>
    <dgm:pt modelId="{594A83E6-1E6C-442C-B68A-8F2D02F3D37E}" type="pres">
      <dgm:prSet presAssocID="{43A64B07-F0F3-41D2-AEBF-AF5459389BD1}" presName="node" presStyleLbl="node1" presStyleIdx="0" presStyleCnt="6">
        <dgm:presLayoutVars>
          <dgm:bulletEnabled val="1"/>
        </dgm:presLayoutVars>
      </dgm:prSet>
      <dgm:spPr/>
    </dgm:pt>
    <dgm:pt modelId="{440CA1B5-AAD9-4BC8-9CB0-B231C33DD925}" type="pres">
      <dgm:prSet presAssocID="{C0E197FA-CD74-4508-BB61-CC3F9A92E52D}" presName="sibTrans" presStyleCnt="0"/>
      <dgm:spPr/>
    </dgm:pt>
    <dgm:pt modelId="{39212D95-B1DD-48AC-BC11-DEDE8F653DE8}" type="pres">
      <dgm:prSet presAssocID="{5EF78539-4153-4E07-972E-30322CE55204}" presName="node" presStyleLbl="node1" presStyleIdx="1" presStyleCnt="6">
        <dgm:presLayoutVars>
          <dgm:bulletEnabled val="1"/>
        </dgm:presLayoutVars>
      </dgm:prSet>
      <dgm:spPr/>
    </dgm:pt>
    <dgm:pt modelId="{BD67EACB-0BE5-421E-BA6E-95C0FA36FE49}" type="pres">
      <dgm:prSet presAssocID="{F98CABEC-0883-4425-9B8C-752430D48B38}" presName="sibTrans" presStyleCnt="0"/>
      <dgm:spPr/>
    </dgm:pt>
    <dgm:pt modelId="{F876D1A1-BF16-436A-939B-14AD6D4B2066}" type="pres">
      <dgm:prSet presAssocID="{96F8328B-3F1A-46A4-BC30-0725D8A89DCE}" presName="node" presStyleLbl="node1" presStyleIdx="2" presStyleCnt="6">
        <dgm:presLayoutVars>
          <dgm:bulletEnabled val="1"/>
        </dgm:presLayoutVars>
      </dgm:prSet>
      <dgm:spPr/>
    </dgm:pt>
    <dgm:pt modelId="{4489AA32-56D1-41C8-8E18-0CA276A9D46B}" type="pres">
      <dgm:prSet presAssocID="{5ECA7B33-AEF5-4EA7-8A22-A61C1CDE2251}" presName="sibTrans" presStyleCnt="0"/>
      <dgm:spPr/>
    </dgm:pt>
    <dgm:pt modelId="{1804073C-187B-4FA2-969D-3C03B40C1DC1}" type="pres">
      <dgm:prSet presAssocID="{5A58E0AC-D390-48D8-A5E7-2141A80FAE39}" presName="node" presStyleLbl="node1" presStyleIdx="3" presStyleCnt="6">
        <dgm:presLayoutVars>
          <dgm:bulletEnabled val="1"/>
        </dgm:presLayoutVars>
      </dgm:prSet>
      <dgm:spPr/>
    </dgm:pt>
    <dgm:pt modelId="{7CA5048F-4EFC-4049-8D2F-2B478E8658CF}" type="pres">
      <dgm:prSet presAssocID="{351B0EDE-EED7-40FA-A9A5-B0F99DA3A5D8}" presName="sibTrans" presStyleCnt="0"/>
      <dgm:spPr/>
    </dgm:pt>
    <dgm:pt modelId="{1DF7AB96-E7D0-4FA8-A9FA-1956F2FB5B59}" type="pres">
      <dgm:prSet presAssocID="{B7D6F9E8-B746-4FFD-966C-872DF97EA056}" presName="node" presStyleLbl="node1" presStyleIdx="4" presStyleCnt="6">
        <dgm:presLayoutVars>
          <dgm:bulletEnabled val="1"/>
        </dgm:presLayoutVars>
      </dgm:prSet>
      <dgm:spPr/>
    </dgm:pt>
    <dgm:pt modelId="{FD8EB70E-697B-4F74-BCA9-0AC5483323B5}" type="pres">
      <dgm:prSet presAssocID="{38EF9E26-A3C1-4D19-8822-87410F6F4195}" presName="sibTrans" presStyleCnt="0"/>
      <dgm:spPr/>
    </dgm:pt>
    <dgm:pt modelId="{A6AD9FF4-743F-4A73-87AF-5B8A93A8C9C4}" type="pres">
      <dgm:prSet presAssocID="{C9F0E524-16F9-4389-8C83-124C8C51237F}" presName="node" presStyleLbl="node1" presStyleIdx="5" presStyleCnt="6">
        <dgm:presLayoutVars>
          <dgm:bulletEnabled val="1"/>
        </dgm:presLayoutVars>
      </dgm:prSet>
      <dgm:spPr/>
    </dgm:pt>
  </dgm:ptLst>
  <dgm:cxnLst>
    <dgm:cxn modelId="{22B31108-6A6F-41D4-9B03-FBB2313E3183}" srcId="{B0EFAA0C-E5E2-496B-A021-9A9AA9EAAEF2}" destId="{C9F0E524-16F9-4389-8C83-124C8C51237F}" srcOrd="5" destOrd="0" parTransId="{CDE62636-614B-49EE-A863-552CBA3F2691}" sibTransId="{94D775AF-2EE5-4139-88EB-F147297D09E3}"/>
    <dgm:cxn modelId="{B6A5C42B-C5B7-49E2-BDA2-9E0331948E8A}" type="presOf" srcId="{C9F0E524-16F9-4389-8C83-124C8C51237F}" destId="{A6AD9FF4-743F-4A73-87AF-5B8A93A8C9C4}" srcOrd="0" destOrd="0" presId="urn:microsoft.com/office/officeart/2005/8/layout/default"/>
    <dgm:cxn modelId="{EE24EC3A-B657-49F8-A68B-2B947B73BABF}" srcId="{B0EFAA0C-E5E2-496B-A021-9A9AA9EAAEF2}" destId="{B7D6F9E8-B746-4FFD-966C-872DF97EA056}" srcOrd="4" destOrd="0" parTransId="{E064F1D1-A882-4AAD-8F93-19C5981AAA90}" sibTransId="{38EF9E26-A3C1-4D19-8822-87410F6F4195}"/>
    <dgm:cxn modelId="{A89B0056-43D5-4B88-8ABB-D8FBA55F4B9F}" srcId="{B0EFAA0C-E5E2-496B-A021-9A9AA9EAAEF2}" destId="{96F8328B-3F1A-46A4-BC30-0725D8A89DCE}" srcOrd="2" destOrd="0" parTransId="{8DFB86FA-3EF8-4599-9E8A-32274B66922C}" sibTransId="{5ECA7B33-AEF5-4EA7-8A22-A61C1CDE2251}"/>
    <dgm:cxn modelId="{20E9F978-8898-4929-B743-D34AB9668AD3}" type="presOf" srcId="{43A64B07-F0F3-41D2-AEBF-AF5459389BD1}" destId="{594A83E6-1E6C-442C-B68A-8F2D02F3D37E}" srcOrd="0" destOrd="0" presId="urn:microsoft.com/office/officeart/2005/8/layout/default"/>
    <dgm:cxn modelId="{9CBBFF5A-A0DD-4649-9358-BCBCE2EB3BBF}" srcId="{B0EFAA0C-E5E2-496B-A021-9A9AA9EAAEF2}" destId="{5EF78539-4153-4E07-972E-30322CE55204}" srcOrd="1" destOrd="0" parTransId="{2A6BDB3E-0B48-4728-9EEE-A91FE64F7E48}" sibTransId="{F98CABEC-0883-4425-9B8C-752430D48B38}"/>
    <dgm:cxn modelId="{99D1B07E-2CAD-4253-9212-7BF7C8AA52F7}" type="presOf" srcId="{B7D6F9E8-B746-4FFD-966C-872DF97EA056}" destId="{1DF7AB96-E7D0-4FA8-A9FA-1956F2FB5B59}" srcOrd="0" destOrd="0" presId="urn:microsoft.com/office/officeart/2005/8/layout/default"/>
    <dgm:cxn modelId="{23736281-EC73-42D2-9C33-8496AEA1D8E3}" srcId="{B0EFAA0C-E5E2-496B-A021-9A9AA9EAAEF2}" destId="{5A58E0AC-D390-48D8-A5E7-2141A80FAE39}" srcOrd="3" destOrd="0" parTransId="{3B3ED2D9-9F9B-4747-B137-F88ACBA67713}" sibTransId="{351B0EDE-EED7-40FA-A9A5-B0F99DA3A5D8}"/>
    <dgm:cxn modelId="{5E1F1B98-A7FD-4984-BC6A-9DEB85B647E4}" type="presOf" srcId="{96F8328B-3F1A-46A4-BC30-0725D8A89DCE}" destId="{F876D1A1-BF16-436A-939B-14AD6D4B2066}" srcOrd="0" destOrd="0" presId="urn:microsoft.com/office/officeart/2005/8/layout/default"/>
    <dgm:cxn modelId="{309F14B3-D2B3-4528-8B0C-F5F352D2B3B0}" type="presOf" srcId="{5EF78539-4153-4E07-972E-30322CE55204}" destId="{39212D95-B1DD-48AC-BC11-DEDE8F653DE8}" srcOrd="0" destOrd="0" presId="urn:microsoft.com/office/officeart/2005/8/layout/default"/>
    <dgm:cxn modelId="{95A5ADBA-81BB-4651-AE1E-FD976DEB987E}" type="presOf" srcId="{5A58E0AC-D390-48D8-A5E7-2141A80FAE39}" destId="{1804073C-187B-4FA2-969D-3C03B40C1DC1}" srcOrd="0" destOrd="0" presId="urn:microsoft.com/office/officeart/2005/8/layout/default"/>
    <dgm:cxn modelId="{2D7380E3-9F8C-499A-8283-9C69F668ACD3}" srcId="{B0EFAA0C-E5E2-496B-A021-9A9AA9EAAEF2}" destId="{43A64B07-F0F3-41D2-AEBF-AF5459389BD1}" srcOrd="0" destOrd="0" parTransId="{8B3CFBD4-00BF-448E-B8F1-A8065F50CDCB}" sibTransId="{C0E197FA-CD74-4508-BB61-CC3F9A92E52D}"/>
    <dgm:cxn modelId="{8ADCDFEB-14D2-48C0-9A60-58CA42490867}" type="presOf" srcId="{B0EFAA0C-E5E2-496B-A021-9A9AA9EAAEF2}" destId="{72FD15D6-C8E8-4203-B84C-CAB6730E9817}" srcOrd="0" destOrd="0" presId="urn:microsoft.com/office/officeart/2005/8/layout/default"/>
    <dgm:cxn modelId="{170E8AD0-BC83-4BD5-B373-1C907899E433}" type="presParOf" srcId="{72FD15D6-C8E8-4203-B84C-CAB6730E9817}" destId="{594A83E6-1E6C-442C-B68A-8F2D02F3D37E}" srcOrd="0" destOrd="0" presId="urn:microsoft.com/office/officeart/2005/8/layout/default"/>
    <dgm:cxn modelId="{8F2B1424-4AD1-46C0-BF11-8DC96B8A4CDE}" type="presParOf" srcId="{72FD15D6-C8E8-4203-B84C-CAB6730E9817}" destId="{440CA1B5-AAD9-4BC8-9CB0-B231C33DD925}" srcOrd="1" destOrd="0" presId="urn:microsoft.com/office/officeart/2005/8/layout/default"/>
    <dgm:cxn modelId="{74BAF278-F69A-4F37-8F48-EBC55D2A0D8C}" type="presParOf" srcId="{72FD15D6-C8E8-4203-B84C-CAB6730E9817}" destId="{39212D95-B1DD-48AC-BC11-DEDE8F653DE8}" srcOrd="2" destOrd="0" presId="urn:microsoft.com/office/officeart/2005/8/layout/default"/>
    <dgm:cxn modelId="{C018B64E-3C10-40E1-B13B-0A5F4A51CABD}" type="presParOf" srcId="{72FD15D6-C8E8-4203-B84C-CAB6730E9817}" destId="{BD67EACB-0BE5-421E-BA6E-95C0FA36FE49}" srcOrd="3" destOrd="0" presId="urn:microsoft.com/office/officeart/2005/8/layout/default"/>
    <dgm:cxn modelId="{0D1E117D-B51F-491F-B49E-997D163F7967}" type="presParOf" srcId="{72FD15D6-C8E8-4203-B84C-CAB6730E9817}" destId="{F876D1A1-BF16-436A-939B-14AD6D4B2066}" srcOrd="4" destOrd="0" presId="urn:microsoft.com/office/officeart/2005/8/layout/default"/>
    <dgm:cxn modelId="{ED93B130-C997-4D47-8745-3F865A204707}" type="presParOf" srcId="{72FD15D6-C8E8-4203-B84C-CAB6730E9817}" destId="{4489AA32-56D1-41C8-8E18-0CA276A9D46B}" srcOrd="5" destOrd="0" presId="urn:microsoft.com/office/officeart/2005/8/layout/default"/>
    <dgm:cxn modelId="{8BDBA64D-E21D-4A1A-9AB6-10982E9ECB79}" type="presParOf" srcId="{72FD15D6-C8E8-4203-B84C-CAB6730E9817}" destId="{1804073C-187B-4FA2-969D-3C03B40C1DC1}" srcOrd="6" destOrd="0" presId="urn:microsoft.com/office/officeart/2005/8/layout/default"/>
    <dgm:cxn modelId="{3CD9927B-C640-4A7F-A6E4-4568A55D802F}" type="presParOf" srcId="{72FD15D6-C8E8-4203-B84C-CAB6730E9817}" destId="{7CA5048F-4EFC-4049-8D2F-2B478E8658CF}" srcOrd="7" destOrd="0" presId="urn:microsoft.com/office/officeart/2005/8/layout/default"/>
    <dgm:cxn modelId="{F83FB076-F7A8-4D29-B579-974EADB74CAE}" type="presParOf" srcId="{72FD15D6-C8E8-4203-B84C-CAB6730E9817}" destId="{1DF7AB96-E7D0-4FA8-A9FA-1956F2FB5B59}" srcOrd="8" destOrd="0" presId="urn:microsoft.com/office/officeart/2005/8/layout/default"/>
    <dgm:cxn modelId="{AE555DC9-F3A3-48D2-8200-C89F7916D852}" type="presParOf" srcId="{72FD15D6-C8E8-4203-B84C-CAB6730E9817}" destId="{FD8EB70E-697B-4F74-BCA9-0AC5483323B5}" srcOrd="9" destOrd="0" presId="urn:microsoft.com/office/officeart/2005/8/layout/default"/>
    <dgm:cxn modelId="{2D647CBF-6ECB-4897-9E3B-E4D3C8CC3E31}" type="presParOf" srcId="{72FD15D6-C8E8-4203-B84C-CAB6730E9817}" destId="{A6AD9FF4-743F-4A73-87AF-5B8A93A8C9C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FDB64D-A69C-4B62-A86D-D7306BC2BF2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30D37-BC4A-4933-8F92-6F1FF5E3C14D}">
      <dgm:prSet/>
      <dgm:spPr/>
      <dgm:t>
        <a:bodyPr/>
        <a:lstStyle/>
        <a:p>
          <a:r>
            <a:rPr lang="en-US" dirty="0"/>
            <a:t>Children in Reception classes are in the Early Years Foundation Stage of their education – in the Autumn term we will give you more information about what the children learn</a:t>
          </a:r>
        </a:p>
      </dgm:t>
    </dgm:pt>
    <dgm:pt modelId="{E06E8F42-B364-40D0-BE71-35CEA9372E79}" type="parTrans" cxnId="{7B40E098-03E1-4B4C-A03B-4B9A47E6D7C0}">
      <dgm:prSet/>
      <dgm:spPr/>
      <dgm:t>
        <a:bodyPr/>
        <a:lstStyle/>
        <a:p>
          <a:endParaRPr lang="en-US"/>
        </a:p>
      </dgm:t>
    </dgm:pt>
    <dgm:pt modelId="{99A61EBD-33BE-4446-AAF2-9732019F5264}" type="sibTrans" cxnId="{7B40E098-03E1-4B4C-A03B-4B9A47E6D7C0}">
      <dgm:prSet/>
      <dgm:spPr/>
      <dgm:t>
        <a:bodyPr/>
        <a:lstStyle/>
        <a:p>
          <a:endParaRPr lang="en-US"/>
        </a:p>
      </dgm:t>
    </dgm:pt>
    <dgm:pt modelId="{BD25D54E-5CD3-407D-8667-DD8D6365E429}">
      <dgm:prSet/>
      <dgm:spPr/>
      <dgm:t>
        <a:bodyPr/>
        <a:lstStyle/>
        <a:p>
          <a:r>
            <a:rPr lang="en-US"/>
            <a:t>All learning is taught through purposeful play</a:t>
          </a:r>
        </a:p>
      </dgm:t>
    </dgm:pt>
    <dgm:pt modelId="{97C1FBB2-ACC1-443C-BB07-7E18C49A29FB}" type="parTrans" cxnId="{27BBD9B6-C1C2-412F-AF58-61D4C577EF20}">
      <dgm:prSet/>
      <dgm:spPr/>
      <dgm:t>
        <a:bodyPr/>
        <a:lstStyle/>
        <a:p>
          <a:endParaRPr lang="en-US"/>
        </a:p>
      </dgm:t>
    </dgm:pt>
    <dgm:pt modelId="{CE73F1BC-6E77-40B4-990B-71DD6E899921}" type="sibTrans" cxnId="{27BBD9B6-C1C2-412F-AF58-61D4C577EF20}">
      <dgm:prSet/>
      <dgm:spPr/>
      <dgm:t>
        <a:bodyPr/>
        <a:lstStyle/>
        <a:p>
          <a:endParaRPr lang="en-US"/>
        </a:p>
      </dgm:t>
    </dgm:pt>
    <dgm:pt modelId="{26C49BAB-BBD6-4217-A1E3-3FB0F85465E2}">
      <dgm:prSet/>
      <dgm:spPr/>
      <dgm:t>
        <a:bodyPr/>
        <a:lstStyle/>
        <a:p>
          <a:r>
            <a:rPr lang="en-US" dirty="0"/>
            <a:t>In reception children do a morning of English activities and then a morning of </a:t>
          </a:r>
          <a:r>
            <a:rPr lang="en-US" dirty="0" err="1"/>
            <a:t>Maths</a:t>
          </a:r>
          <a:r>
            <a:rPr lang="en-US" dirty="0"/>
            <a:t> activities on alternate days</a:t>
          </a:r>
        </a:p>
      </dgm:t>
    </dgm:pt>
    <dgm:pt modelId="{FD00E149-C49E-4E76-9327-464CE6FC9A32}" type="parTrans" cxnId="{D85DE98C-6F24-4EB4-B112-3EEC2CE6E0EC}">
      <dgm:prSet/>
      <dgm:spPr/>
      <dgm:t>
        <a:bodyPr/>
        <a:lstStyle/>
        <a:p>
          <a:endParaRPr lang="en-US"/>
        </a:p>
      </dgm:t>
    </dgm:pt>
    <dgm:pt modelId="{A6B4409A-4C3B-4606-82F0-4F6A5BCB79FD}" type="sibTrans" cxnId="{D85DE98C-6F24-4EB4-B112-3EEC2CE6E0EC}">
      <dgm:prSet/>
      <dgm:spPr/>
      <dgm:t>
        <a:bodyPr/>
        <a:lstStyle/>
        <a:p>
          <a:endParaRPr lang="en-US"/>
        </a:p>
      </dgm:t>
    </dgm:pt>
    <dgm:pt modelId="{FC7D4D46-8266-469E-9EA2-E338D8A9BB07}">
      <dgm:prSet/>
      <dgm:spPr/>
      <dgm:t>
        <a:bodyPr/>
        <a:lstStyle/>
        <a:p>
          <a:r>
            <a:rPr lang="en-US"/>
            <a:t>We encourage independent confident learning inside and outside</a:t>
          </a:r>
        </a:p>
      </dgm:t>
    </dgm:pt>
    <dgm:pt modelId="{7ECC596B-1C81-4468-9A9A-D30EA39D466B}" type="parTrans" cxnId="{17704B61-BE17-46A9-A7C2-17C7409A0474}">
      <dgm:prSet/>
      <dgm:spPr/>
      <dgm:t>
        <a:bodyPr/>
        <a:lstStyle/>
        <a:p>
          <a:endParaRPr lang="en-US"/>
        </a:p>
      </dgm:t>
    </dgm:pt>
    <dgm:pt modelId="{4F978FD5-E4C4-44AA-9A06-D33EB83C6C53}" type="sibTrans" cxnId="{17704B61-BE17-46A9-A7C2-17C7409A0474}">
      <dgm:prSet/>
      <dgm:spPr/>
      <dgm:t>
        <a:bodyPr/>
        <a:lstStyle/>
        <a:p>
          <a:endParaRPr lang="en-US"/>
        </a:p>
      </dgm:t>
    </dgm:pt>
    <dgm:pt modelId="{BFF37888-C44C-4BBF-A586-1F152B02B083}">
      <dgm:prSet/>
      <dgm:spPr/>
      <dgm:t>
        <a:bodyPr/>
        <a:lstStyle/>
        <a:p>
          <a:r>
            <a:rPr lang="en-US" dirty="0"/>
            <a:t>Afternoons are flexible as we appreciate how tired young children can be</a:t>
          </a:r>
        </a:p>
      </dgm:t>
    </dgm:pt>
    <dgm:pt modelId="{E5B524E5-1652-4E57-AE0F-5D083E385C72}" type="parTrans" cxnId="{0E34BC28-6F00-4AEE-805D-2D0D1BC772E3}">
      <dgm:prSet/>
      <dgm:spPr/>
      <dgm:t>
        <a:bodyPr/>
        <a:lstStyle/>
        <a:p>
          <a:endParaRPr lang="en-US"/>
        </a:p>
      </dgm:t>
    </dgm:pt>
    <dgm:pt modelId="{2D2583C7-2CA9-4FC0-B39C-BA239F66DD5D}" type="sibTrans" cxnId="{0E34BC28-6F00-4AEE-805D-2D0D1BC772E3}">
      <dgm:prSet/>
      <dgm:spPr/>
      <dgm:t>
        <a:bodyPr/>
        <a:lstStyle/>
        <a:p>
          <a:endParaRPr lang="en-US"/>
        </a:p>
      </dgm:t>
    </dgm:pt>
    <dgm:pt modelId="{AA9E06D0-0116-422C-AAA2-BE777DC87766}">
      <dgm:prSet/>
      <dgm:spPr/>
      <dgm:t>
        <a:bodyPr/>
        <a:lstStyle/>
        <a:p>
          <a:r>
            <a:rPr lang="en-US" dirty="0"/>
            <a:t>There is a lot of information about what children learn on our website: </a:t>
          </a:r>
        </a:p>
        <a:p>
          <a:r>
            <a:rPr lang="en-GB" b="1" dirty="0">
              <a:solidFill>
                <a:srgbClr val="FF0000"/>
              </a:solidFill>
            </a:rPr>
            <a:t>https://cotmanhay-infant-school.secure-primarysite.net/our-eyfs/ </a:t>
          </a:r>
          <a:endParaRPr lang="en-US" b="1" dirty="0">
            <a:solidFill>
              <a:srgbClr val="FF0000"/>
            </a:solidFill>
          </a:endParaRPr>
        </a:p>
      </dgm:t>
    </dgm:pt>
    <dgm:pt modelId="{0498A7A9-10FC-4A7E-9223-2E18E9E991D4}" type="parTrans" cxnId="{3206A0D5-D9E6-48E3-B186-8F6161F6AA0E}">
      <dgm:prSet/>
      <dgm:spPr/>
      <dgm:t>
        <a:bodyPr/>
        <a:lstStyle/>
        <a:p>
          <a:endParaRPr lang="en-GB"/>
        </a:p>
      </dgm:t>
    </dgm:pt>
    <dgm:pt modelId="{77199F53-55E9-48B1-ACF1-9934A942304E}" type="sibTrans" cxnId="{3206A0D5-D9E6-48E3-B186-8F6161F6AA0E}">
      <dgm:prSet/>
      <dgm:spPr/>
      <dgm:t>
        <a:bodyPr/>
        <a:lstStyle/>
        <a:p>
          <a:endParaRPr lang="en-GB"/>
        </a:p>
      </dgm:t>
    </dgm:pt>
    <dgm:pt modelId="{115C2E5B-ADD2-4EF8-AA28-D46AC77FBA86}" type="pres">
      <dgm:prSet presAssocID="{96FDB64D-A69C-4B62-A86D-D7306BC2BF22}" presName="vert0" presStyleCnt="0">
        <dgm:presLayoutVars>
          <dgm:dir/>
          <dgm:animOne val="branch"/>
          <dgm:animLvl val="lvl"/>
        </dgm:presLayoutVars>
      </dgm:prSet>
      <dgm:spPr/>
    </dgm:pt>
    <dgm:pt modelId="{EFD3B1E5-06D9-426A-A8BF-A4D94D5CC67D}" type="pres">
      <dgm:prSet presAssocID="{31330D37-BC4A-4933-8F92-6F1FF5E3C14D}" presName="thickLine" presStyleLbl="alignNode1" presStyleIdx="0" presStyleCnt="6"/>
      <dgm:spPr/>
    </dgm:pt>
    <dgm:pt modelId="{54EEF73C-A557-4916-B093-D9C894923A00}" type="pres">
      <dgm:prSet presAssocID="{31330D37-BC4A-4933-8F92-6F1FF5E3C14D}" presName="horz1" presStyleCnt="0"/>
      <dgm:spPr/>
    </dgm:pt>
    <dgm:pt modelId="{E56608A7-675D-4091-B9B8-1CEB82F69AC5}" type="pres">
      <dgm:prSet presAssocID="{31330D37-BC4A-4933-8F92-6F1FF5E3C14D}" presName="tx1" presStyleLbl="revTx" presStyleIdx="0" presStyleCnt="6"/>
      <dgm:spPr/>
    </dgm:pt>
    <dgm:pt modelId="{893DD7D3-A636-4531-836E-3870D3BDF137}" type="pres">
      <dgm:prSet presAssocID="{31330D37-BC4A-4933-8F92-6F1FF5E3C14D}" presName="vert1" presStyleCnt="0"/>
      <dgm:spPr/>
    </dgm:pt>
    <dgm:pt modelId="{CC194984-EFFF-477C-B24C-E6CACAF96F77}" type="pres">
      <dgm:prSet presAssocID="{BD25D54E-5CD3-407D-8667-DD8D6365E429}" presName="thickLine" presStyleLbl="alignNode1" presStyleIdx="1" presStyleCnt="6"/>
      <dgm:spPr/>
    </dgm:pt>
    <dgm:pt modelId="{3D2A2454-356A-4528-A7C5-57E10F5FBDC9}" type="pres">
      <dgm:prSet presAssocID="{BD25D54E-5CD3-407D-8667-DD8D6365E429}" presName="horz1" presStyleCnt="0"/>
      <dgm:spPr/>
    </dgm:pt>
    <dgm:pt modelId="{210CFEBF-C25D-4800-89F2-C2D573051F2C}" type="pres">
      <dgm:prSet presAssocID="{BD25D54E-5CD3-407D-8667-DD8D6365E429}" presName="tx1" presStyleLbl="revTx" presStyleIdx="1" presStyleCnt="6"/>
      <dgm:spPr/>
    </dgm:pt>
    <dgm:pt modelId="{CD25708B-6AA2-4777-B143-A8E76C711CC5}" type="pres">
      <dgm:prSet presAssocID="{BD25D54E-5CD3-407D-8667-DD8D6365E429}" presName="vert1" presStyleCnt="0"/>
      <dgm:spPr/>
    </dgm:pt>
    <dgm:pt modelId="{644A6BDB-3C4C-4C5B-B587-39C21F1B0C4F}" type="pres">
      <dgm:prSet presAssocID="{26C49BAB-BBD6-4217-A1E3-3FB0F85465E2}" presName="thickLine" presStyleLbl="alignNode1" presStyleIdx="2" presStyleCnt="6"/>
      <dgm:spPr/>
    </dgm:pt>
    <dgm:pt modelId="{5D5FD431-9437-488B-B5E9-46CB39802FFC}" type="pres">
      <dgm:prSet presAssocID="{26C49BAB-BBD6-4217-A1E3-3FB0F85465E2}" presName="horz1" presStyleCnt="0"/>
      <dgm:spPr/>
    </dgm:pt>
    <dgm:pt modelId="{DF8AFEB2-0CCB-494A-AB5E-77BEE6E76314}" type="pres">
      <dgm:prSet presAssocID="{26C49BAB-BBD6-4217-A1E3-3FB0F85465E2}" presName="tx1" presStyleLbl="revTx" presStyleIdx="2" presStyleCnt="6"/>
      <dgm:spPr/>
    </dgm:pt>
    <dgm:pt modelId="{267227B5-307B-4B98-B136-C9B75E9B91F2}" type="pres">
      <dgm:prSet presAssocID="{26C49BAB-BBD6-4217-A1E3-3FB0F85465E2}" presName="vert1" presStyleCnt="0"/>
      <dgm:spPr/>
    </dgm:pt>
    <dgm:pt modelId="{2517B657-9EB2-4CE9-89A6-E39CA752ADBA}" type="pres">
      <dgm:prSet presAssocID="{FC7D4D46-8266-469E-9EA2-E338D8A9BB07}" presName="thickLine" presStyleLbl="alignNode1" presStyleIdx="3" presStyleCnt="6"/>
      <dgm:spPr/>
    </dgm:pt>
    <dgm:pt modelId="{F5E45F23-9F49-457A-9F5C-A301C83E32F3}" type="pres">
      <dgm:prSet presAssocID="{FC7D4D46-8266-469E-9EA2-E338D8A9BB07}" presName="horz1" presStyleCnt="0"/>
      <dgm:spPr/>
    </dgm:pt>
    <dgm:pt modelId="{CE334B11-F5F9-4885-A6F7-BFDB233CD3B2}" type="pres">
      <dgm:prSet presAssocID="{FC7D4D46-8266-469E-9EA2-E338D8A9BB07}" presName="tx1" presStyleLbl="revTx" presStyleIdx="3" presStyleCnt="6"/>
      <dgm:spPr/>
    </dgm:pt>
    <dgm:pt modelId="{AA9790CF-E568-473E-8D3B-387811B868DE}" type="pres">
      <dgm:prSet presAssocID="{FC7D4D46-8266-469E-9EA2-E338D8A9BB07}" presName="vert1" presStyleCnt="0"/>
      <dgm:spPr/>
    </dgm:pt>
    <dgm:pt modelId="{44D05C0C-8DDE-4203-9599-7B66DAFA0BA5}" type="pres">
      <dgm:prSet presAssocID="{BFF37888-C44C-4BBF-A586-1F152B02B083}" presName="thickLine" presStyleLbl="alignNode1" presStyleIdx="4" presStyleCnt="6"/>
      <dgm:spPr/>
    </dgm:pt>
    <dgm:pt modelId="{B6874FD9-3369-4B09-8F53-25B08E9B1101}" type="pres">
      <dgm:prSet presAssocID="{BFF37888-C44C-4BBF-A586-1F152B02B083}" presName="horz1" presStyleCnt="0"/>
      <dgm:spPr/>
    </dgm:pt>
    <dgm:pt modelId="{1DBDF3B1-AB92-41AB-A42B-EB60AAC12AC7}" type="pres">
      <dgm:prSet presAssocID="{BFF37888-C44C-4BBF-A586-1F152B02B083}" presName="tx1" presStyleLbl="revTx" presStyleIdx="4" presStyleCnt="6"/>
      <dgm:spPr/>
    </dgm:pt>
    <dgm:pt modelId="{482E1516-634D-42FB-AE6E-E47F6291EB42}" type="pres">
      <dgm:prSet presAssocID="{BFF37888-C44C-4BBF-A586-1F152B02B083}" presName="vert1" presStyleCnt="0"/>
      <dgm:spPr/>
    </dgm:pt>
    <dgm:pt modelId="{8BD4C5E1-3594-41AD-B663-EEC0F07D0564}" type="pres">
      <dgm:prSet presAssocID="{AA9E06D0-0116-422C-AAA2-BE777DC87766}" presName="thickLine" presStyleLbl="alignNode1" presStyleIdx="5" presStyleCnt="6"/>
      <dgm:spPr/>
    </dgm:pt>
    <dgm:pt modelId="{44F0996B-E0FC-4684-898E-D6147E6D7265}" type="pres">
      <dgm:prSet presAssocID="{AA9E06D0-0116-422C-AAA2-BE777DC87766}" presName="horz1" presStyleCnt="0"/>
      <dgm:spPr/>
    </dgm:pt>
    <dgm:pt modelId="{ADA891F3-613D-4D98-BB2A-59722EDC6077}" type="pres">
      <dgm:prSet presAssocID="{AA9E06D0-0116-422C-AAA2-BE777DC87766}" presName="tx1" presStyleLbl="revTx" presStyleIdx="5" presStyleCnt="6"/>
      <dgm:spPr/>
    </dgm:pt>
    <dgm:pt modelId="{15148AD3-2B19-49AD-982E-0F1D14155698}" type="pres">
      <dgm:prSet presAssocID="{AA9E06D0-0116-422C-AAA2-BE777DC87766}" presName="vert1" presStyleCnt="0"/>
      <dgm:spPr/>
    </dgm:pt>
  </dgm:ptLst>
  <dgm:cxnLst>
    <dgm:cxn modelId="{0E34BC28-6F00-4AEE-805D-2D0D1BC772E3}" srcId="{96FDB64D-A69C-4B62-A86D-D7306BC2BF22}" destId="{BFF37888-C44C-4BBF-A586-1F152B02B083}" srcOrd="4" destOrd="0" parTransId="{E5B524E5-1652-4E57-AE0F-5D083E385C72}" sibTransId="{2D2583C7-2CA9-4FC0-B39C-BA239F66DD5D}"/>
    <dgm:cxn modelId="{ADC3755C-EE24-48FF-A9CC-421E65425F29}" type="presOf" srcId="{BFF37888-C44C-4BBF-A586-1F152B02B083}" destId="{1DBDF3B1-AB92-41AB-A42B-EB60AAC12AC7}" srcOrd="0" destOrd="0" presId="urn:microsoft.com/office/officeart/2008/layout/LinedList"/>
    <dgm:cxn modelId="{17704B61-BE17-46A9-A7C2-17C7409A0474}" srcId="{96FDB64D-A69C-4B62-A86D-D7306BC2BF22}" destId="{FC7D4D46-8266-469E-9EA2-E338D8A9BB07}" srcOrd="3" destOrd="0" parTransId="{7ECC596B-1C81-4468-9A9A-D30EA39D466B}" sibTransId="{4F978FD5-E4C4-44AA-9A06-D33EB83C6C53}"/>
    <dgm:cxn modelId="{E766026F-CE28-4DFB-89E1-201C6C6613A3}" type="presOf" srcId="{AA9E06D0-0116-422C-AAA2-BE777DC87766}" destId="{ADA891F3-613D-4D98-BB2A-59722EDC6077}" srcOrd="0" destOrd="0" presId="urn:microsoft.com/office/officeart/2008/layout/LinedList"/>
    <dgm:cxn modelId="{42D31E70-3449-4188-9125-BAB22F0BB311}" type="presOf" srcId="{31330D37-BC4A-4933-8F92-6F1FF5E3C14D}" destId="{E56608A7-675D-4091-B9B8-1CEB82F69AC5}" srcOrd="0" destOrd="0" presId="urn:microsoft.com/office/officeart/2008/layout/LinedList"/>
    <dgm:cxn modelId="{49F29688-B438-4F0A-B795-C0C5AA95B850}" type="presOf" srcId="{FC7D4D46-8266-469E-9EA2-E338D8A9BB07}" destId="{CE334B11-F5F9-4885-A6F7-BFDB233CD3B2}" srcOrd="0" destOrd="0" presId="urn:microsoft.com/office/officeart/2008/layout/LinedList"/>
    <dgm:cxn modelId="{8DA0978B-688B-4479-9E06-01F168E1BA1E}" type="presOf" srcId="{BD25D54E-5CD3-407D-8667-DD8D6365E429}" destId="{210CFEBF-C25D-4800-89F2-C2D573051F2C}" srcOrd="0" destOrd="0" presId="urn:microsoft.com/office/officeart/2008/layout/LinedList"/>
    <dgm:cxn modelId="{D85DE98C-6F24-4EB4-B112-3EEC2CE6E0EC}" srcId="{96FDB64D-A69C-4B62-A86D-D7306BC2BF22}" destId="{26C49BAB-BBD6-4217-A1E3-3FB0F85465E2}" srcOrd="2" destOrd="0" parTransId="{FD00E149-C49E-4E76-9327-464CE6FC9A32}" sibTransId="{A6B4409A-4C3B-4606-82F0-4F6A5BCB79FD}"/>
    <dgm:cxn modelId="{7B40E098-03E1-4B4C-A03B-4B9A47E6D7C0}" srcId="{96FDB64D-A69C-4B62-A86D-D7306BC2BF22}" destId="{31330D37-BC4A-4933-8F92-6F1FF5E3C14D}" srcOrd="0" destOrd="0" parTransId="{E06E8F42-B364-40D0-BE71-35CEA9372E79}" sibTransId="{99A61EBD-33BE-4446-AAF2-9732019F5264}"/>
    <dgm:cxn modelId="{27BBD9B6-C1C2-412F-AF58-61D4C577EF20}" srcId="{96FDB64D-A69C-4B62-A86D-D7306BC2BF22}" destId="{BD25D54E-5CD3-407D-8667-DD8D6365E429}" srcOrd="1" destOrd="0" parTransId="{97C1FBB2-ACC1-443C-BB07-7E18C49A29FB}" sibTransId="{CE73F1BC-6E77-40B4-990B-71DD6E899921}"/>
    <dgm:cxn modelId="{66276ED2-3887-4097-9148-741788F32782}" type="presOf" srcId="{26C49BAB-BBD6-4217-A1E3-3FB0F85465E2}" destId="{DF8AFEB2-0CCB-494A-AB5E-77BEE6E76314}" srcOrd="0" destOrd="0" presId="urn:microsoft.com/office/officeart/2008/layout/LinedList"/>
    <dgm:cxn modelId="{3206A0D5-D9E6-48E3-B186-8F6161F6AA0E}" srcId="{96FDB64D-A69C-4B62-A86D-D7306BC2BF22}" destId="{AA9E06D0-0116-422C-AAA2-BE777DC87766}" srcOrd="5" destOrd="0" parTransId="{0498A7A9-10FC-4A7E-9223-2E18E9E991D4}" sibTransId="{77199F53-55E9-48B1-ACF1-9934A942304E}"/>
    <dgm:cxn modelId="{86DFF1F9-E79A-4DD1-8C39-C8C8D8D34073}" type="presOf" srcId="{96FDB64D-A69C-4B62-A86D-D7306BC2BF22}" destId="{115C2E5B-ADD2-4EF8-AA28-D46AC77FBA86}" srcOrd="0" destOrd="0" presId="urn:microsoft.com/office/officeart/2008/layout/LinedList"/>
    <dgm:cxn modelId="{5B1B1F68-58C9-4621-AA54-945A1D4EDFB0}" type="presParOf" srcId="{115C2E5B-ADD2-4EF8-AA28-D46AC77FBA86}" destId="{EFD3B1E5-06D9-426A-A8BF-A4D94D5CC67D}" srcOrd="0" destOrd="0" presId="urn:microsoft.com/office/officeart/2008/layout/LinedList"/>
    <dgm:cxn modelId="{043D41BB-0FB6-47ED-BE09-093AFC1DDDFB}" type="presParOf" srcId="{115C2E5B-ADD2-4EF8-AA28-D46AC77FBA86}" destId="{54EEF73C-A557-4916-B093-D9C894923A00}" srcOrd="1" destOrd="0" presId="urn:microsoft.com/office/officeart/2008/layout/LinedList"/>
    <dgm:cxn modelId="{55A49D6A-958D-43D0-8256-39ACAC2836FA}" type="presParOf" srcId="{54EEF73C-A557-4916-B093-D9C894923A00}" destId="{E56608A7-675D-4091-B9B8-1CEB82F69AC5}" srcOrd="0" destOrd="0" presId="urn:microsoft.com/office/officeart/2008/layout/LinedList"/>
    <dgm:cxn modelId="{0A4EA561-0349-4337-8C9D-CF4CC97B1890}" type="presParOf" srcId="{54EEF73C-A557-4916-B093-D9C894923A00}" destId="{893DD7D3-A636-4531-836E-3870D3BDF137}" srcOrd="1" destOrd="0" presId="urn:microsoft.com/office/officeart/2008/layout/LinedList"/>
    <dgm:cxn modelId="{B46450B2-2D7D-4DA0-BF51-9A77F7CD504D}" type="presParOf" srcId="{115C2E5B-ADD2-4EF8-AA28-D46AC77FBA86}" destId="{CC194984-EFFF-477C-B24C-E6CACAF96F77}" srcOrd="2" destOrd="0" presId="urn:microsoft.com/office/officeart/2008/layout/LinedList"/>
    <dgm:cxn modelId="{ACDBEE36-619D-4880-80FB-CB6583AF3AB6}" type="presParOf" srcId="{115C2E5B-ADD2-4EF8-AA28-D46AC77FBA86}" destId="{3D2A2454-356A-4528-A7C5-57E10F5FBDC9}" srcOrd="3" destOrd="0" presId="urn:microsoft.com/office/officeart/2008/layout/LinedList"/>
    <dgm:cxn modelId="{E2081657-E3B8-4CBE-ADFB-4806F06E52D6}" type="presParOf" srcId="{3D2A2454-356A-4528-A7C5-57E10F5FBDC9}" destId="{210CFEBF-C25D-4800-89F2-C2D573051F2C}" srcOrd="0" destOrd="0" presId="urn:microsoft.com/office/officeart/2008/layout/LinedList"/>
    <dgm:cxn modelId="{B9809F19-6D89-4366-985E-13D42EA71C5B}" type="presParOf" srcId="{3D2A2454-356A-4528-A7C5-57E10F5FBDC9}" destId="{CD25708B-6AA2-4777-B143-A8E76C711CC5}" srcOrd="1" destOrd="0" presId="urn:microsoft.com/office/officeart/2008/layout/LinedList"/>
    <dgm:cxn modelId="{6515455C-0760-41A8-B342-86F980BF1296}" type="presParOf" srcId="{115C2E5B-ADD2-4EF8-AA28-D46AC77FBA86}" destId="{644A6BDB-3C4C-4C5B-B587-39C21F1B0C4F}" srcOrd="4" destOrd="0" presId="urn:microsoft.com/office/officeart/2008/layout/LinedList"/>
    <dgm:cxn modelId="{5BB502E9-E961-4379-A972-DD7B0447DD0B}" type="presParOf" srcId="{115C2E5B-ADD2-4EF8-AA28-D46AC77FBA86}" destId="{5D5FD431-9437-488B-B5E9-46CB39802FFC}" srcOrd="5" destOrd="0" presId="urn:microsoft.com/office/officeart/2008/layout/LinedList"/>
    <dgm:cxn modelId="{34E1A665-7EB2-4B11-ADDB-22EE9E7D53B4}" type="presParOf" srcId="{5D5FD431-9437-488B-B5E9-46CB39802FFC}" destId="{DF8AFEB2-0CCB-494A-AB5E-77BEE6E76314}" srcOrd="0" destOrd="0" presId="urn:microsoft.com/office/officeart/2008/layout/LinedList"/>
    <dgm:cxn modelId="{1EBD45B6-532A-4E76-AFD8-6C4974AAEDCD}" type="presParOf" srcId="{5D5FD431-9437-488B-B5E9-46CB39802FFC}" destId="{267227B5-307B-4B98-B136-C9B75E9B91F2}" srcOrd="1" destOrd="0" presId="urn:microsoft.com/office/officeart/2008/layout/LinedList"/>
    <dgm:cxn modelId="{5221BBEF-8052-4268-82AC-D26CB6DB33F8}" type="presParOf" srcId="{115C2E5B-ADD2-4EF8-AA28-D46AC77FBA86}" destId="{2517B657-9EB2-4CE9-89A6-E39CA752ADBA}" srcOrd="6" destOrd="0" presId="urn:microsoft.com/office/officeart/2008/layout/LinedList"/>
    <dgm:cxn modelId="{6EF97BC2-565B-493A-AEE0-C3193D14FF50}" type="presParOf" srcId="{115C2E5B-ADD2-4EF8-AA28-D46AC77FBA86}" destId="{F5E45F23-9F49-457A-9F5C-A301C83E32F3}" srcOrd="7" destOrd="0" presId="urn:microsoft.com/office/officeart/2008/layout/LinedList"/>
    <dgm:cxn modelId="{E4333FEF-89FB-497C-89B1-233A448E2E80}" type="presParOf" srcId="{F5E45F23-9F49-457A-9F5C-A301C83E32F3}" destId="{CE334B11-F5F9-4885-A6F7-BFDB233CD3B2}" srcOrd="0" destOrd="0" presId="urn:microsoft.com/office/officeart/2008/layout/LinedList"/>
    <dgm:cxn modelId="{AB08F3D0-BB64-4679-B008-22FA6E8A0880}" type="presParOf" srcId="{F5E45F23-9F49-457A-9F5C-A301C83E32F3}" destId="{AA9790CF-E568-473E-8D3B-387811B868DE}" srcOrd="1" destOrd="0" presId="urn:microsoft.com/office/officeart/2008/layout/LinedList"/>
    <dgm:cxn modelId="{432C7D7A-D237-4C6D-9467-9F6D2A31CA6F}" type="presParOf" srcId="{115C2E5B-ADD2-4EF8-AA28-D46AC77FBA86}" destId="{44D05C0C-8DDE-4203-9599-7B66DAFA0BA5}" srcOrd="8" destOrd="0" presId="urn:microsoft.com/office/officeart/2008/layout/LinedList"/>
    <dgm:cxn modelId="{7F70CBE3-DA5F-4CAC-A807-39A09AB51D95}" type="presParOf" srcId="{115C2E5B-ADD2-4EF8-AA28-D46AC77FBA86}" destId="{B6874FD9-3369-4B09-8F53-25B08E9B1101}" srcOrd="9" destOrd="0" presId="urn:microsoft.com/office/officeart/2008/layout/LinedList"/>
    <dgm:cxn modelId="{70F8BD10-5027-46BB-B8EE-6FFEE65E201E}" type="presParOf" srcId="{B6874FD9-3369-4B09-8F53-25B08E9B1101}" destId="{1DBDF3B1-AB92-41AB-A42B-EB60AAC12AC7}" srcOrd="0" destOrd="0" presId="urn:microsoft.com/office/officeart/2008/layout/LinedList"/>
    <dgm:cxn modelId="{CDDA993D-BFE2-4636-82A9-772F4C0D910E}" type="presParOf" srcId="{B6874FD9-3369-4B09-8F53-25B08E9B1101}" destId="{482E1516-634D-42FB-AE6E-E47F6291EB42}" srcOrd="1" destOrd="0" presId="urn:microsoft.com/office/officeart/2008/layout/LinedList"/>
    <dgm:cxn modelId="{048A9D0B-D9FA-4057-A49B-F6CCE96B41E4}" type="presParOf" srcId="{115C2E5B-ADD2-4EF8-AA28-D46AC77FBA86}" destId="{8BD4C5E1-3594-41AD-B663-EEC0F07D0564}" srcOrd="10" destOrd="0" presId="urn:microsoft.com/office/officeart/2008/layout/LinedList"/>
    <dgm:cxn modelId="{D63670F8-C4FE-4A56-A8AA-C7FE81F877C9}" type="presParOf" srcId="{115C2E5B-ADD2-4EF8-AA28-D46AC77FBA86}" destId="{44F0996B-E0FC-4684-898E-D6147E6D7265}" srcOrd="11" destOrd="0" presId="urn:microsoft.com/office/officeart/2008/layout/LinedList"/>
    <dgm:cxn modelId="{B610FF83-AFA2-4777-922D-C2EF7DB0D6B0}" type="presParOf" srcId="{44F0996B-E0FC-4684-898E-D6147E6D7265}" destId="{ADA891F3-613D-4D98-BB2A-59722EDC6077}" srcOrd="0" destOrd="0" presId="urn:microsoft.com/office/officeart/2008/layout/LinedList"/>
    <dgm:cxn modelId="{1F5AEE94-C4EE-43F9-A010-3BBEC1D8E06E}" type="presParOf" srcId="{44F0996B-E0FC-4684-898E-D6147E6D7265}" destId="{15148AD3-2B19-49AD-982E-0F1D141556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044BA-8C58-4506-BEE4-DB1DDFA3ED27}">
      <dsp:nvSpPr>
        <dsp:cNvPr id="0" name=""/>
        <dsp:cNvSpPr/>
      </dsp:nvSpPr>
      <dsp:spPr>
        <a:xfrm>
          <a:off x="3006" y="3610"/>
          <a:ext cx="2385020" cy="14310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 are delighted that your child is joining our Reception either to continue their learning journey from Bears, or as a new starter.</a:t>
          </a:r>
        </a:p>
      </dsp:txBody>
      <dsp:txXfrm>
        <a:off x="3006" y="3610"/>
        <a:ext cx="2385020" cy="1431012"/>
      </dsp:txXfrm>
    </dsp:sp>
    <dsp:sp modelId="{94D2EF0D-488B-4557-8761-9172294C1CE2}">
      <dsp:nvSpPr>
        <dsp:cNvPr id="0" name=""/>
        <dsp:cNvSpPr/>
      </dsp:nvSpPr>
      <dsp:spPr>
        <a:xfrm>
          <a:off x="2626528" y="3610"/>
          <a:ext cx="2385020" cy="14310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 have put some information together in this presentation that will give you an overview.</a:t>
          </a:r>
        </a:p>
      </dsp:txBody>
      <dsp:txXfrm>
        <a:off x="2626528" y="3610"/>
        <a:ext cx="2385020" cy="1431012"/>
      </dsp:txXfrm>
    </dsp:sp>
    <dsp:sp modelId="{D317FDF3-06A6-4CC5-B49B-BB9ECD710F93}">
      <dsp:nvSpPr>
        <dsp:cNvPr id="0" name=""/>
        <dsp:cNvSpPr/>
      </dsp:nvSpPr>
      <dsp:spPr>
        <a:xfrm>
          <a:off x="5250051" y="3610"/>
          <a:ext cx="2385020" cy="14310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Any questions please just contact us and ask.</a:t>
          </a:r>
        </a:p>
      </dsp:txBody>
      <dsp:txXfrm>
        <a:off x="5250051" y="3610"/>
        <a:ext cx="2385020" cy="1431012"/>
      </dsp:txXfrm>
    </dsp:sp>
    <dsp:sp modelId="{5A51EE2F-3B00-4C10-BE20-6F418D33A47F}">
      <dsp:nvSpPr>
        <dsp:cNvPr id="0" name=""/>
        <dsp:cNvSpPr/>
      </dsp:nvSpPr>
      <dsp:spPr>
        <a:xfrm>
          <a:off x="7873573" y="3610"/>
          <a:ext cx="2385020" cy="14310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It is important that we work closely with you to get the best experience for your child, you know them best!</a:t>
          </a:r>
        </a:p>
      </dsp:txBody>
      <dsp:txXfrm>
        <a:off x="7873573" y="3610"/>
        <a:ext cx="2385020" cy="1431012"/>
      </dsp:txXfrm>
    </dsp:sp>
    <dsp:sp modelId="{241AD137-D902-4284-BFE8-5085529E7A78}">
      <dsp:nvSpPr>
        <dsp:cNvPr id="0" name=""/>
        <dsp:cNvSpPr/>
      </dsp:nvSpPr>
      <dsp:spPr>
        <a:xfrm>
          <a:off x="3006" y="1673125"/>
          <a:ext cx="2385020" cy="14310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 will be in contact with you about starting dates, timings, where to bring and collect your child and what they will need each day.</a:t>
          </a:r>
        </a:p>
      </dsp:txBody>
      <dsp:txXfrm>
        <a:off x="3006" y="1673125"/>
        <a:ext cx="2385020" cy="1431012"/>
      </dsp:txXfrm>
    </dsp:sp>
    <dsp:sp modelId="{C3C7E07D-5E3E-4724-BC5D-2E8FD0763BAE}">
      <dsp:nvSpPr>
        <dsp:cNvPr id="0" name=""/>
        <dsp:cNvSpPr/>
      </dsp:nvSpPr>
      <dsp:spPr>
        <a:xfrm>
          <a:off x="2626528" y="1673125"/>
          <a:ext cx="2385020" cy="14310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There are always lots of forms to fill in and we love getting them back quickly!</a:t>
          </a:r>
        </a:p>
      </dsp:txBody>
      <dsp:txXfrm>
        <a:off x="2626528" y="1673125"/>
        <a:ext cx="2385020" cy="1431012"/>
      </dsp:txXfrm>
    </dsp:sp>
    <dsp:sp modelId="{BDF43357-0A4D-4368-BAC9-6B0C6C314CA8}">
      <dsp:nvSpPr>
        <dsp:cNvPr id="0" name=""/>
        <dsp:cNvSpPr/>
      </dsp:nvSpPr>
      <dsp:spPr>
        <a:xfrm>
          <a:off x="5250051" y="1673125"/>
          <a:ext cx="2385020" cy="14310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Please remember to make sure we always have your latest contact details, especially your email address.</a:t>
          </a:r>
        </a:p>
      </dsp:txBody>
      <dsp:txXfrm>
        <a:off x="5250051" y="1673125"/>
        <a:ext cx="2385020" cy="1431012"/>
      </dsp:txXfrm>
    </dsp:sp>
    <dsp:sp modelId="{1AEEF041-FD69-44CE-8665-92F01CD83408}">
      <dsp:nvSpPr>
        <dsp:cNvPr id="0" name=""/>
        <dsp:cNvSpPr/>
      </dsp:nvSpPr>
      <dsp:spPr>
        <a:xfrm>
          <a:off x="7873573" y="1673125"/>
          <a:ext cx="2385020" cy="14310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 know and understand how emotional starting school is for your child and for you, we will do everything we can to make this as smooth as possible.</a:t>
          </a:r>
        </a:p>
      </dsp:txBody>
      <dsp:txXfrm>
        <a:off x="7873573" y="1673125"/>
        <a:ext cx="2385020" cy="1431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E6673-82F2-4423-810C-FAAFF7D373EA}">
      <dsp:nvSpPr>
        <dsp:cNvPr id="0" name=""/>
        <dsp:cNvSpPr/>
      </dsp:nvSpPr>
      <dsp:spPr>
        <a:xfrm>
          <a:off x="0" y="46425"/>
          <a:ext cx="6151562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Grey / black trousers / shorts</a:t>
          </a:r>
        </a:p>
      </dsp:txBody>
      <dsp:txXfrm>
        <a:off x="28557" y="74982"/>
        <a:ext cx="6094448" cy="527886"/>
      </dsp:txXfrm>
    </dsp:sp>
    <dsp:sp modelId="{48AABD92-2B29-43A9-9313-982A0F1F07E0}">
      <dsp:nvSpPr>
        <dsp:cNvPr id="0" name=""/>
        <dsp:cNvSpPr/>
      </dsp:nvSpPr>
      <dsp:spPr>
        <a:xfrm>
          <a:off x="0" y="703425"/>
          <a:ext cx="6151562" cy="585000"/>
        </a:xfrm>
        <a:prstGeom prst="roundRect">
          <a:avLst/>
        </a:prstGeom>
        <a:solidFill>
          <a:schemeClr val="accent2">
            <a:hueOff val="-1478841"/>
            <a:satOff val="6551"/>
            <a:lumOff val="-24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Grey / black skirt / pinafore</a:t>
          </a:r>
        </a:p>
      </dsp:txBody>
      <dsp:txXfrm>
        <a:off x="28557" y="731982"/>
        <a:ext cx="6094448" cy="527886"/>
      </dsp:txXfrm>
    </dsp:sp>
    <dsp:sp modelId="{8C24793A-3478-4B34-AED8-1EB8E594A799}">
      <dsp:nvSpPr>
        <dsp:cNvPr id="0" name=""/>
        <dsp:cNvSpPr/>
      </dsp:nvSpPr>
      <dsp:spPr>
        <a:xfrm>
          <a:off x="0" y="1360425"/>
          <a:ext cx="6151562" cy="585000"/>
        </a:xfrm>
        <a:prstGeom prst="roundRect">
          <a:avLst/>
        </a:prstGeom>
        <a:solidFill>
          <a:schemeClr val="accent2">
            <a:hueOff val="-2957682"/>
            <a:satOff val="13103"/>
            <a:lumOff val="-48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White polo  t-shirt</a:t>
          </a:r>
        </a:p>
      </dsp:txBody>
      <dsp:txXfrm>
        <a:off x="28557" y="1388982"/>
        <a:ext cx="6094448" cy="527886"/>
      </dsp:txXfrm>
    </dsp:sp>
    <dsp:sp modelId="{0F6D856D-4854-4023-A10E-1CC4EB26A2C1}">
      <dsp:nvSpPr>
        <dsp:cNvPr id="0" name=""/>
        <dsp:cNvSpPr/>
      </dsp:nvSpPr>
      <dsp:spPr>
        <a:xfrm>
          <a:off x="0" y="2017425"/>
          <a:ext cx="6151562" cy="585000"/>
        </a:xfrm>
        <a:prstGeom prst="roundRect">
          <a:avLst/>
        </a:prstGeom>
        <a:solidFill>
          <a:schemeClr val="accent2">
            <a:hueOff val="-4436523"/>
            <a:satOff val="19654"/>
            <a:lumOff val="-72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School shoes – easy to fasten</a:t>
          </a:r>
        </a:p>
      </dsp:txBody>
      <dsp:txXfrm>
        <a:off x="28557" y="2045982"/>
        <a:ext cx="6094448" cy="527886"/>
      </dsp:txXfrm>
    </dsp:sp>
    <dsp:sp modelId="{797F5BEE-DA85-4A67-8746-FCDABF80FBDE}">
      <dsp:nvSpPr>
        <dsp:cNvPr id="0" name=""/>
        <dsp:cNvSpPr/>
      </dsp:nvSpPr>
      <dsp:spPr>
        <a:xfrm>
          <a:off x="0" y="2674425"/>
          <a:ext cx="6151562" cy="585000"/>
        </a:xfrm>
        <a:prstGeom prst="roundRect">
          <a:avLst/>
        </a:prstGeom>
        <a:solidFill>
          <a:schemeClr val="accent2">
            <a:hueOff val="-5915365"/>
            <a:satOff val="26205"/>
            <a:lumOff val="-9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Gingham summer dress</a:t>
          </a:r>
        </a:p>
      </dsp:txBody>
      <dsp:txXfrm>
        <a:off x="28557" y="2702982"/>
        <a:ext cx="6094448" cy="527886"/>
      </dsp:txXfrm>
    </dsp:sp>
    <dsp:sp modelId="{35C8F228-1B25-4A30-85C6-EB3F40A59FC4}">
      <dsp:nvSpPr>
        <dsp:cNvPr id="0" name=""/>
        <dsp:cNvSpPr/>
      </dsp:nvSpPr>
      <dsp:spPr>
        <a:xfrm>
          <a:off x="0" y="3331425"/>
          <a:ext cx="6151562" cy="585000"/>
        </a:xfrm>
        <a:prstGeom prst="roundRect">
          <a:avLst/>
        </a:prstGeom>
        <a:solidFill>
          <a:schemeClr val="accent2">
            <a:hueOff val="-7394206"/>
            <a:satOff val="32756"/>
            <a:lumOff val="-12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Please avoid playsuits and tie up shoes</a:t>
          </a:r>
        </a:p>
      </dsp:txBody>
      <dsp:txXfrm>
        <a:off x="28557" y="3359982"/>
        <a:ext cx="6094448" cy="527886"/>
      </dsp:txXfrm>
    </dsp:sp>
    <dsp:sp modelId="{E90481FE-4A40-402D-8511-A198AD67F172}">
      <dsp:nvSpPr>
        <dsp:cNvPr id="0" name=""/>
        <dsp:cNvSpPr/>
      </dsp:nvSpPr>
      <dsp:spPr>
        <a:xfrm>
          <a:off x="0" y="3988425"/>
          <a:ext cx="6151562" cy="585000"/>
        </a:xfrm>
        <a:prstGeom prst="roundRect">
          <a:avLst/>
        </a:prstGeom>
        <a:solidFill>
          <a:schemeClr val="accent2">
            <a:hueOff val="-8873047"/>
            <a:satOff val="39308"/>
            <a:lumOff val="-144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 SELL IRON-ON LOGOS FOR £1.50</a:t>
          </a:r>
        </a:p>
      </dsp:txBody>
      <dsp:txXfrm>
        <a:off x="28557" y="4016982"/>
        <a:ext cx="6094448" cy="527886"/>
      </dsp:txXfrm>
    </dsp:sp>
    <dsp:sp modelId="{85897DB4-838A-4882-AC33-E7809AB0C465}">
      <dsp:nvSpPr>
        <dsp:cNvPr id="0" name=""/>
        <dsp:cNvSpPr/>
      </dsp:nvSpPr>
      <dsp:spPr>
        <a:xfrm>
          <a:off x="0" y="4645425"/>
          <a:ext cx="6151562" cy="58500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NAME EVERYTHING!</a:t>
          </a:r>
        </a:p>
      </dsp:txBody>
      <dsp:txXfrm>
        <a:off x="28557" y="4673982"/>
        <a:ext cx="6094448" cy="527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87A1A-6223-4964-8C99-F53D85358248}">
      <dsp:nvSpPr>
        <dsp:cNvPr id="0" name=""/>
        <dsp:cNvSpPr/>
      </dsp:nvSpPr>
      <dsp:spPr>
        <a:xfrm>
          <a:off x="0" y="36128"/>
          <a:ext cx="9026144" cy="7985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Reception children do PE once a week and come to school in their PE kit</a:t>
          </a:r>
        </a:p>
      </dsp:txBody>
      <dsp:txXfrm>
        <a:off x="38981" y="75109"/>
        <a:ext cx="8948182" cy="720562"/>
      </dsp:txXfrm>
    </dsp:sp>
    <dsp:sp modelId="{006DD3C4-EDBF-4AE3-A942-6FFFCD5B289C}">
      <dsp:nvSpPr>
        <dsp:cNvPr id="0" name=""/>
        <dsp:cNvSpPr/>
      </dsp:nvSpPr>
      <dsp:spPr>
        <a:xfrm>
          <a:off x="0" y="895133"/>
          <a:ext cx="9026144" cy="7985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PE KIT:  red PE t-shirt (school provide one free), black shorts / leggings / joggers and trainers</a:t>
          </a:r>
        </a:p>
      </dsp:txBody>
      <dsp:txXfrm>
        <a:off x="38981" y="934114"/>
        <a:ext cx="8948182" cy="720562"/>
      </dsp:txXfrm>
    </dsp:sp>
    <dsp:sp modelId="{1BB06BE2-B135-4571-9438-8A7137AD9F3C}">
      <dsp:nvSpPr>
        <dsp:cNvPr id="0" name=""/>
        <dsp:cNvSpPr/>
      </dsp:nvSpPr>
      <dsp:spPr>
        <a:xfrm>
          <a:off x="0" y="1754138"/>
          <a:ext cx="9026144" cy="7985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Children to wear red school jumper / cardigan with PE kits – no hoodies</a:t>
          </a:r>
        </a:p>
      </dsp:txBody>
      <dsp:txXfrm>
        <a:off x="38981" y="1793119"/>
        <a:ext cx="8948182" cy="720562"/>
      </dsp:txXfrm>
    </dsp:sp>
    <dsp:sp modelId="{C4D89566-FA5D-4D71-93B3-AC9127EFA415}">
      <dsp:nvSpPr>
        <dsp:cNvPr id="0" name=""/>
        <dsp:cNvSpPr/>
      </dsp:nvSpPr>
      <dsp:spPr>
        <a:xfrm>
          <a:off x="0" y="2613143"/>
          <a:ext cx="9026144" cy="7985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Reception children also take part in Forest School activities </a:t>
          </a:r>
        </a:p>
      </dsp:txBody>
      <dsp:txXfrm>
        <a:off x="38981" y="2652124"/>
        <a:ext cx="8948182" cy="720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A83E6-1E6C-442C-B68A-8F2D02F3D37E}">
      <dsp:nvSpPr>
        <dsp:cNvPr id="0" name=""/>
        <dsp:cNvSpPr/>
      </dsp:nvSpPr>
      <dsp:spPr>
        <a:xfrm>
          <a:off x="1306750" y="353"/>
          <a:ext cx="2390030" cy="14340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Lunchtime is between 12:30 and 1:30</a:t>
          </a:r>
        </a:p>
      </dsp:txBody>
      <dsp:txXfrm>
        <a:off x="1306750" y="353"/>
        <a:ext cx="2390030" cy="1434018"/>
      </dsp:txXfrm>
    </dsp:sp>
    <dsp:sp modelId="{39212D95-B1DD-48AC-BC11-DEDE8F653DE8}">
      <dsp:nvSpPr>
        <dsp:cNvPr id="0" name=""/>
        <dsp:cNvSpPr/>
      </dsp:nvSpPr>
      <dsp:spPr>
        <a:xfrm>
          <a:off x="3935784" y="353"/>
          <a:ext cx="2390030" cy="1434018"/>
        </a:xfrm>
        <a:prstGeom prst="rect">
          <a:avLst/>
        </a:prstGeom>
        <a:solidFill>
          <a:schemeClr val="accent2">
            <a:hueOff val="-2070378"/>
            <a:satOff val="9172"/>
            <a:lumOff val="-3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Each class has their own midday supervisor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 the first few weeks the teachers also stay with the class</a:t>
          </a:r>
        </a:p>
      </dsp:txBody>
      <dsp:txXfrm>
        <a:off x="3935784" y="353"/>
        <a:ext cx="2390030" cy="1434018"/>
      </dsp:txXfrm>
    </dsp:sp>
    <dsp:sp modelId="{F876D1A1-BF16-436A-939B-14AD6D4B2066}">
      <dsp:nvSpPr>
        <dsp:cNvPr id="0" name=""/>
        <dsp:cNvSpPr/>
      </dsp:nvSpPr>
      <dsp:spPr>
        <a:xfrm>
          <a:off x="6564818" y="353"/>
          <a:ext cx="2390030" cy="1434018"/>
        </a:xfrm>
        <a:prstGeom prst="rect">
          <a:avLst/>
        </a:prstGeom>
        <a:solidFill>
          <a:schemeClr val="accent2">
            <a:hueOff val="-4140755"/>
            <a:satOff val="18344"/>
            <a:lumOff val="-6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Every child is entitled to a free lunch</a:t>
          </a:r>
        </a:p>
      </dsp:txBody>
      <dsp:txXfrm>
        <a:off x="6564818" y="353"/>
        <a:ext cx="2390030" cy="1434018"/>
      </dsp:txXfrm>
    </dsp:sp>
    <dsp:sp modelId="{1804073C-187B-4FA2-969D-3C03B40C1DC1}">
      <dsp:nvSpPr>
        <dsp:cNvPr id="0" name=""/>
        <dsp:cNvSpPr/>
      </dsp:nvSpPr>
      <dsp:spPr>
        <a:xfrm>
          <a:off x="1306750" y="1673375"/>
          <a:ext cx="2390030" cy="1434018"/>
        </a:xfrm>
        <a:prstGeom prst="rect">
          <a:avLst/>
        </a:prstGeom>
        <a:solidFill>
          <a:schemeClr val="accent2">
            <a:hueOff val="-6211133"/>
            <a:satOff val="27515"/>
            <a:lumOff val="-10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Children can bring a healthy packed lunch instead</a:t>
          </a:r>
        </a:p>
      </dsp:txBody>
      <dsp:txXfrm>
        <a:off x="1306750" y="1673375"/>
        <a:ext cx="2390030" cy="1434018"/>
      </dsp:txXfrm>
    </dsp:sp>
    <dsp:sp modelId="{1DF7AB96-E7D0-4FA8-A9FA-1956F2FB5B59}">
      <dsp:nvSpPr>
        <dsp:cNvPr id="0" name=""/>
        <dsp:cNvSpPr/>
      </dsp:nvSpPr>
      <dsp:spPr>
        <a:xfrm>
          <a:off x="3935784" y="1673375"/>
          <a:ext cx="2390030" cy="1434018"/>
        </a:xfrm>
        <a:prstGeom prst="rect">
          <a:avLst/>
        </a:prstGeom>
        <a:solidFill>
          <a:schemeClr val="accent2">
            <a:hueOff val="-8281511"/>
            <a:satOff val="36687"/>
            <a:lumOff val="-13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 will always let you know if your child eats less than half so please try not to worry </a:t>
          </a:r>
        </a:p>
      </dsp:txBody>
      <dsp:txXfrm>
        <a:off x="3935784" y="1673375"/>
        <a:ext cx="2390030" cy="1434018"/>
      </dsp:txXfrm>
    </dsp:sp>
    <dsp:sp modelId="{A6AD9FF4-743F-4A73-87AF-5B8A93A8C9C4}">
      <dsp:nvSpPr>
        <dsp:cNvPr id="0" name=""/>
        <dsp:cNvSpPr/>
      </dsp:nvSpPr>
      <dsp:spPr>
        <a:xfrm>
          <a:off x="6564818" y="1673375"/>
          <a:ext cx="2390030" cy="1434018"/>
        </a:xfrm>
        <a:prstGeom prst="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 ask you not to swap between school and packed lunches each day – please give us notice of any changes</a:t>
          </a:r>
        </a:p>
      </dsp:txBody>
      <dsp:txXfrm>
        <a:off x="6564818" y="1673375"/>
        <a:ext cx="2390030" cy="14340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B1E5-06D9-426A-A8BF-A4D94D5CC67D}">
      <dsp:nvSpPr>
        <dsp:cNvPr id="0" name=""/>
        <dsp:cNvSpPr/>
      </dsp:nvSpPr>
      <dsp:spPr>
        <a:xfrm>
          <a:off x="0" y="1653"/>
          <a:ext cx="9077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608A7-675D-4091-B9B8-1CEB82F69AC5}">
      <dsp:nvSpPr>
        <dsp:cNvPr id="0" name=""/>
        <dsp:cNvSpPr/>
      </dsp:nvSpPr>
      <dsp:spPr>
        <a:xfrm>
          <a:off x="0" y="1653"/>
          <a:ext cx="9077324" cy="56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Children in Reception classes are in the Early Years Foundation Stage of their education – in the Autumn term we will give you more information about what the children learn</a:t>
          </a:r>
        </a:p>
      </dsp:txBody>
      <dsp:txXfrm>
        <a:off x="0" y="1653"/>
        <a:ext cx="9077324" cy="563687"/>
      </dsp:txXfrm>
    </dsp:sp>
    <dsp:sp modelId="{CC194984-EFFF-477C-B24C-E6CACAF96F77}">
      <dsp:nvSpPr>
        <dsp:cNvPr id="0" name=""/>
        <dsp:cNvSpPr/>
      </dsp:nvSpPr>
      <dsp:spPr>
        <a:xfrm>
          <a:off x="0" y="565340"/>
          <a:ext cx="9077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CFEBF-C25D-4800-89F2-C2D573051F2C}">
      <dsp:nvSpPr>
        <dsp:cNvPr id="0" name=""/>
        <dsp:cNvSpPr/>
      </dsp:nvSpPr>
      <dsp:spPr>
        <a:xfrm>
          <a:off x="0" y="565340"/>
          <a:ext cx="9077324" cy="56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All learning is taught through purposeful play</a:t>
          </a:r>
        </a:p>
      </dsp:txBody>
      <dsp:txXfrm>
        <a:off x="0" y="565340"/>
        <a:ext cx="9077324" cy="563687"/>
      </dsp:txXfrm>
    </dsp:sp>
    <dsp:sp modelId="{644A6BDB-3C4C-4C5B-B587-39C21F1B0C4F}">
      <dsp:nvSpPr>
        <dsp:cNvPr id="0" name=""/>
        <dsp:cNvSpPr/>
      </dsp:nvSpPr>
      <dsp:spPr>
        <a:xfrm>
          <a:off x="0" y="1129028"/>
          <a:ext cx="9077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AFEB2-0CCB-494A-AB5E-77BEE6E76314}">
      <dsp:nvSpPr>
        <dsp:cNvPr id="0" name=""/>
        <dsp:cNvSpPr/>
      </dsp:nvSpPr>
      <dsp:spPr>
        <a:xfrm>
          <a:off x="0" y="1129028"/>
          <a:ext cx="9077324" cy="56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 reception children do a morning of English activities and then a morning of </a:t>
          </a:r>
          <a:r>
            <a:rPr lang="en-US" sz="1400" kern="1200" dirty="0" err="1"/>
            <a:t>Maths</a:t>
          </a:r>
          <a:r>
            <a:rPr lang="en-US" sz="1400" kern="1200" dirty="0"/>
            <a:t> activities on alternate days</a:t>
          </a:r>
        </a:p>
      </dsp:txBody>
      <dsp:txXfrm>
        <a:off x="0" y="1129028"/>
        <a:ext cx="9077324" cy="563687"/>
      </dsp:txXfrm>
    </dsp:sp>
    <dsp:sp modelId="{2517B657-9EB2-4CE9-89A6-E39CA752ADBA}">
      <dsp:nvSpPr>
        <dsp:cNvPr id="0" name=""/>
        <dsp:cNvSpPr/>
      </dsp:nvSpPr>
      <dsp:spPr>
        <a:xfrm>
          <a:off x="0" y="1692716"/>
          <a:ext cx="9077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34B11-F5F9-4885-A6F7-BFDB233CD3B2}">
      <dsp:nvSpPr>
        <dsp:cNvPr id="0" name=""/>
        <dsp:cNvSpPr/>
      </dsp:nvSpPr>
      <dsp:spPr>
        <a:xfrm>
          <a:off x="0" y="1692716"/>
          <a:ext cx="9077324" cy="56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We encourage independent confident learning inside and outside</a:t>
          </a:r>
        </a:p>
      </dsp:txBody>
      <dsp:txXfrm>
        <a:off x="0" y="1692716"/>
        <a:ext cx="9077324" cy="563687"/>
      </dsp:txXfrm>
    </dsp:sp>
    <dsp:sp modelId="{44D05C0C-8DDE-4203-9599-7B66DAFA0BA5}">
      <dsp:nvSpPr>
        <dsp:cNvPr id="0" name=""/>
        <dsp:cNvSpPr/>
      </dsp:nvSpPr>
      <dsp:spPr>
        <a:xfrm>
          <a:off x="0" y="2256404"/>
          <a:ext cx="9077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DF3B1-AB92-41AB-A42B-EB60AAC12AC7}">
      <dsp:nvSpPr>
        <dsp:cNvPr id="0" name=""/>
        <dsp:cNvSpPr/>
      </dsp:nvSpPr>
      <dsp:spPr>
        <a:xfrm>
          <a:off x="0" y="2256404"/>
          <a:ext cx="9077324" cy="56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Afternoons are flexible as we appreciate how tired young children can be</a:t>
          </a:r>
        </a:p>
      </dsp:txBody>
      <dsp:txXfrm>
        <a:off x="0" y="2256404"/>
        <a:ext cx="9077324" cy="563687"/>
      </dsp:txXfrm>
    </dsp:sp>
    <dsp:sp modelId="{8BD4C5E1-3594-41AD-B663-EEC0F07D0564}">
      <dsp:nvSpPr>
        <dsp:cNvPr id="0" name=""/>
        <dsp:cNvSpPr/>
      </dsp:nvSpPr>
      <dsp:spPr>
        <a:xfrm>
          <a:off x="0" y="2820092"/>
          <a:ext cx="9077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891F3-613D-4D98-BB2A-59722EDC6077}">
      <dsp:nvSpPr>
        <dsp:cNvPr id="0" name=""/>
        <dsp:cNvSpPr/>
      </dsp:nvSpPr>
      <dsp:spPr>
        <a:xfrm>
          <a:off x="0" y="2820092"/>
          <a:ext cx="9077324" cy="56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There is a lot of information about what children learn on our website: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</a:rPr>
            <a:t>https://cotmanhay-infant-school.secure-primarysite.net/our-eyfs/ </a:t>
          </a:r>
          <a:endParaRPr lang="en-US" sz="1400" b="1" kern="1200" dirty="0">
            <a:solidFill>
              <a:srgbClr val="FF0000"/>
            </a:solidFill>
          </a:endParaRPr>
        </a:p>
      </dsp:txBody>
      <dsp:txXfrm>
        <a:off x="0" y="2820092"/>
        <a:ext cx="9077324" cy="563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tmanhay-inf.derbyshire.sch.uk" TargetMode="External"/><Relationship Id="rId2" Type="http://schemas.openxmlformats.org/officeDocument/2006/relationships/hyperlink" Target="http://www.cotmanhayinfants.co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opwear.co.uk/index.php?route=product/category&amp;path=60_336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74709-7F11-4641-8A42-96C47F3C7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/>
              <a:t>YOUR CHILD IS STARTING RECEPTION…</a:t>
            </a:r>
            <a:endParaRPr lang="en-GB" sz="3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6D41E-52CF-4094-A97C-733576D63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536125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Here are some things you will need to know.</a:t>
            </a:r>
            <a:endParaRPr lang="en-GB" sz="1800">
              <a:solidFill>
                <a:srgbClr val="FFFFFF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6FDD9CE-9CA5-4D3A-A5D1-E5DB77B2A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822" y="640078"/>
            <a:ext cx="7722355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47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F724B-7EA8-4E20-AF87-A411236BD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LEARNING IN RECEPTION</a:t>
            </a:r>
            <a:endParaRPr lang="en-GB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B4A4EF1F-CAF0-4335-9B63-7D634EAB45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188877"/>
              </p:ext>
            </p:extLst>
          </p:nvPr>
        </p:nvGraphicFramePr>
        <p:xfrm>
          <a:off x="1581151" y="2091442"/>
          <a:ext cx="9077324" cy="338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2109D57-2556-4401-AAB4-7F5B54335875}"/>
              </a:ext>
            </a:extLst>
          </p:cNvPr>
          <p:cNvSpPr txBox="1"/>
          <p:nvPr/>
        </p:nvSpPr>
        <p:spPr>
          <a:xfrm>
            <a:off x="2741077" y="5982230"/>
            <a:ext cx="670948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HAVE A LOOK ON OUR WEBSITE – CLICK ON ‘RECEPTION’</a:t>
            </a:r>
          </a:p>
          <a:p>
            <a:pPr algn="ctr"/>
            <a:r>
              <a:rPr lang="en-GB" dirty="0"/>
              <a:t>https://www.cotmanhayinfants.co.uk/class-pages/</a:t>
            </a:r>
          </a:p>
        </p:txBody>
      </p:sp>
      <p:pic>
        <p:nvPicPr>
          <p:cNvPr id="7170" name="Picture 2" descr="Kindergarten abc clipart">
            <a:extLst>
              <a:ext uri="{FF2B5EF4-FFF2-40B4-BE49-F238E27FC236}">
                <a16:creationId xmlns:a16="http://schemas.microsoft.com/office/drawing/2014/main" id="{BBD6CCA6-44A7-4FB0-B25E-0A7CBEB7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02147"/>
            <a:ext cx="1559162" cy="189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lipart tree math, Picture #2504972 clipart tree math">
            <a:extLst>
              <a:ext uri="{FF2B5EF4-FFF2-40B4-BE49-F238E27FC236}">
                <a16:creationId xmlns:a16="http://schemas.microsoft.com/office/drawing/2014/main" id="{3D3CA682-9FA0-4E4A-9E37-947D4934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399" y="199426"/>
            <a:ext cx="2108829" cy="18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5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55CC8-CDAC-48A3-B952-E76C5037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1" y="804511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/>
              <a:t>STAYING SAFE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2E564-74F0-40B9-980F-786E107B6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93" y="2558047"/>
            <a:ext cx="4884928" cy="373513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All children must be accompanied at all times by an adult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Please let us know if you are going to be late to collect your child or if someone different is coming to collect your child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Children cannot be collected by under 14s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Dogs are not allowed on the premises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We have a </a:t>
            </a:r>
            <a:r>
              <a:rPr lang="en-US" sz="1600" dirty="0" err="1">
                <a:solidFill>
                  <a:srgbClr val="FFFFFF"/>
                </a:solidFill>
              </a:rPr>
              <a:t>behaviour</a:t>
            </a:r>
            <a:r>
              <a:rPr lang="en-US" sz="1600" dirty="0">
                <a:solidFill>
                  <a:srgbClr val="FFFFFF"/>
                </a:solidFill>
              </a:rPr>
              <a:t> policy for staff, children and parents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We ask all parents to sign a mutual respect agreement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We will ask and check things with you linked to your child – always tell us when they have an injury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Earrings must be removed or taped on P.E. days.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Keeping Your Kids with ASD Safe">
            <a:extLst>
              <a:ext uri="{FF2B5EF4-FFF2-40B4-BE49-F238E27FC236}">
                <a16:creationId xmlns:a16="http://schemas.microsoft.com/office/drawing/2014/main" id="{F6BBF0AC-DD68-461F-9B86-6AC9D995D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r="26075" b="2"/>
          <a:stretch/>
        </p:blipFill>
        <p:spPr bwMode="auto">
          <a:xfrm>
            <a:off x="7208520" y="1126397"/>
            <a:ext cx="3867912" cy="4288536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9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ultivating a Spirit of Thanks, Giving, and Gratitude">
            <a:extLst>
              <a:ext uri="{FF2B5EF4-FFF2-40B4-BE49-F238E27FC236}">
                <a16:creationId xmlns:a16="http://schemas.microsoft.com/office/drawing/2014/main" id="{57CE143A-110A-4465-9F1B-6934E9E8A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5" r="23372"/>
          <a:stretch/>
        </p:blipFill>
        <p:spPr bwMode="auto">
          <a:xfrm>
            <a:off x="4650909" y="10"/>
            <a:ext cx="754109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E5CBA-D17D-4AD4-BD5B-BE1EEEBDD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066800"/>
            <a:ext cx="3489282" cy="4986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We hope you have found this helpful, any questions please contact us.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We will stay in touch with you as we all prepare for your child to join our Reception.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5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417D6-309F-419B-9BDC-7FDC4E87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CONTACT DETAILS</a:t>
            </a:r>
            <a:endParaRPr lang="en-GB" sz="3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78F7B-EA53-4139-AB25-ED63E81B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US" dirty="0"/>
              <a:t>Send us a message on dojo</a:t>
            </a:r>
          </a:p>
          <a:p>
            <a:r>
              <a:rPr lang="en-US" dirty="0"/>
              <a:t>Visit our website: </a:t>
            </a:r>
            <a:r>
              <a:rPr lang="en-US" dirty="0">
                <a:hlinkClick r:id="rId2"/>
              </a:rPr>
              <a:t>www.cotmanhayinfants.co.uk</a:t>
            </a:r>
            <a:endParaRPr lang="en-US" dirty="0"/>
          </a:p>
          <a:p>
            <a:r>
              <a:rPr lang="en-GB" dirty="0"/>
              <a:t>Phone us: 0115 9302064</a:t>
            </a:r>
          </a:p>
          <a:p>
            <a:r>
              <a:rPr lang="en-GB" dirty="0"/>
              <a:t>Email us: </a:t>
            </a:r>
            <a:r>
              <a:rPr lang="en-GB" dirty="0">
                <a:hlinkClick r:id="rId3"/>
              </a:rPr>
              <a:t>info@cotmanhay-inf.derbyshire.sch.uk</a:t>
            </a:r>
            <a:endParaRPr lang="en-GB" dirty="0"/>
          </a:p>
          <a:p>
            <a:r>
              <a:rPr lang="en-GB" dirty="0"/>
              <a:t>Facebook: </a:t>
            </a:r>
            <a:r>
              <a:rPr lang="en-GB" dirty="0" err="1"/>
              <a:t>CotmanhayInfants</a:t>
            </a:r>
            <a:endParaRPr lang="en-GB" dirty="0"/>
          </a:p>
          <a:p>
            <a:r>
              <a:rPr lang="en-GB" dirty="0"/>
              <a:t>Twitter: </a:t>
            </a:r>
            <a:r>
              <a:rPr lang="en-GB" dirty="0" err="1"/>
              <a:t>CotInfants</a:t>
            </a:r>
            <a:endParaRPr lang="en-GB" dirty="0"/>
          </a:p>
          <a:p>
            <a:r>
              <a:rPr lang="en-GB" dirty="0"/>
              <a:t>Address: </a:t>
            </a:r>
            <a:r>
              <a:rPr lang="en-GB" dirty="0" err="1"/>
              <a:t>Beauvale</a:t>
            </a:r>
            <a:r>
              <a:rPr lang="en-GB" dirty="0"/>
              <a:t> Drive, Ilkeston, Derbyshire, DE7 8RR</a:t>
            </a:r>
          </a:p>
        </p:txBody>
      </p:sp>
    </p:spTree>
    <p:extLst>
      <p:ext uri="{BB962C8B-B14F-4D97-AF65-F5344CB8AC3E}">
        <p14:creationId xmlns:p14="http://schemas.microsoft.com/office/powerpoint/2010/main" val="343170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E108-2A60-4AFF-AD39-FEC290E5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4692"/>
            <a:ext cx="10261600" cy="1188720"/>
          </a:xfrm>
        </p:spPr>
        <p:txBody>
          <a:bodyPr>
            <a:normAutofit/>
          </a:bodyPr>
          <a:lstStyle/>
          <a:p>
            <a:r>
              <a:rPr lang="en-US" dirty="0"/>
              <a:t>A VERY WARM WELCOME TO                                                      COTMANHAY INFANT AND NURSERY SCHOOL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487C7D-B0C1-4DE2-9766-4D60D25023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896960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C2B2D43-80F4-41B4-A2EE-2C070A7C2F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711" y="1111827"/>
            <a:ext cx="752338" cy="685833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C447AA8-802A-4AF4-92B5-1575F52ED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2951" y="1111826"/>
            <a:ext cx="752338" cy="6858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D99C3A-56A2-4C7C-BB59-5716BD1DF16F}"/>
              </a:ext>
            </a:extLst>
          </p:cNvPr>
          <p:cNvSpPr txBox="1"/>
          <p:nvPr/>
        </p:nvSpPr>
        <p:spPr>
          <a:xfrm>
            <a:off x="4307205" y="6410325"/>
            <a:ext cx="3577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https://www.cotmanhayinfants.co.uk/</a:t>
            </a:r>
          </a:p>
        </p:txBody>
      </p:sp>
    </p:spTree>
    <p:extLst>
      <p:ext uri="{BB962C8B-B14F-4D97-AF65-F5344CB8AC3E}">
        <p14:creationId xmlns:p14="http://schemas.microsoft.com/office/powerpoint/2010/main" val="196680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42CE5-1143-4FCD-9263-39502BD0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7" y="1119019"/>
            <a:ext cx="3401568" cy="2100445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UNIFORM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50B56F-53D4-4ECD-A674-7F19A8F325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536549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E1FB17E-31BA-426F-8514-EC79882BA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7552" y="2169241"/>
            <a:ext cx="752338" cy="6858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E2995F-3E54-44CD-A702-BC5635B32B17}"/>
              </a:ext>
            </a:extLst>
          </p:cNvPr>
          <p:cNvSpPr/>
          <p:nvPr/>
        </p:nvSpPr>
        <p:spPr>
          <a:xfrm>
            <a:off x="421264" y="3981452"/>
            <a:ext cx="3895725" cy="1514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can buy our school uniform online from: </a:t>
            </a:r>
            <a:r>
              <a:rPr lang="en-US" dirty="0">
                <a:hlinkClick r:id="rId8"/>
              </a:rPr>
              <a:t>https://www.loopwear.co.uk/index.php?route=product/category&amp;path=60_336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22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e Clipart Physical Need - Kids Sports Clipart Png , Free Transparent  Clipart - ClipartKey">
            <a:extLst>
              <a:ext uri="{FF2B5EF4-FFF2-40B4-BE49-F238E27FC236}">
                <a16:creationId xmlns:a16="http://schemas.microsoft.com/office/drawing/2014/main" id="{FDA555D8-1D2D-4409-856B-9A8F989F6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5" b="2654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CE7148-CA3E-47D1-9349-2EBC1A0A3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/>
              <a:t>PE</a:t>
            </a:r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33D644-1C1D-4B89-AF74-3C8C8239CF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6743"/>
              </p:ext>
            </p:extLst>
          </p:nvPr>
        </p:nvGraphicFramePr>
        <p:xfrm>
          <a:off x="1582928" y="2617724"/>
          <a:ext cx="9026144" cy="3447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243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FDE59-E3FE-4C36-9291-F3ED7AFA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/>
              <a:t>LUNCHTIME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C26FF1-290D-4C31-94EE-2B805594FF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098174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School Dinners - News » The Levett School">
            <a:extLst>
              <a:ext uri="{FF2B5EF4-FFF2-40B4-BE49-F238E27FC236}">
                <a16:creationId xmlns:a16="http://schemas.microsoft.com/office/drawing/2014/main" id="{6D8F6A72-C280-4723-BE0B-F8DE0A7E1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5" t="11072" r="15370" b="56529"/>
          <a:stretch/>
        </p:blipFill>
        <p:spPr bwMode="auto">
          <a:xfrm>
            <a:off x="2367280" y="1167891"/>
            <a:ext cx="2174240" cy="7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chool Dinners - News » The Levett School">
            <a:extLst>
              <a:ext uri="{FF2B5EF4-FFF2-40B4-BE49-F238E27FC236}">
                <a16:creationId xmlns:a16="http://schemas.microsoft.com/office/drawing/2014/main" id="{AC36EE7C-2091-4A0F-8774-521DF3559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t="42762" r="15370" b="17397"/>
          <a:stretch/>
        </p:blipFill>
        <p:spPr bwMode="auto">
          <a:xfrm>
            <a:off x="7589527" y="1100519"/>
            <a:ext cx="237133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4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376D3E78-D254-438B-BCB9-A606FF28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3"/>
          <a:stretch/>
        </p:blipFill>
        <p:spPr bwMode="auto">
          <a:xfrm>
            <a:off x="752430" y="304384"/>
            <a:ext cx="4406467" cy="435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czjq917RfsthofjYsxBjItzRsVvwdIphqHDRKhH">
            <a:extLst>
              <a:ext uri="{FF2B5EF4-FFF2-40B4-BE49-F238E27FC236}">
                <a16:creationId xmlns:a16="http://schemas.microsoft.com/office/drawing/2014/main" id="{A4130A11-FBAD-4D3A-B746-7185F21EC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r="5824"/>
          <a:stretch>
            <a:fillRect/>
          </a:stretch>
        </p:blipFill>
        <p:spPr bwMode="auto">
          <a:xfrm>
            <a:off x="6096000" y="414084"/>
            <a:ext cx="2029619" cy="243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0501B101-CC2F-4593-BD6B-705AA05B9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r="3114"/>
          <a:stretch>
            <a:fillRect/>
          </a:stretch>
        </p:blipFill>
        <p:spPr bwMode="auto">
          <a:xfrm>
            <a:off x="6061463" y="3921145"/>
            <a:ext cx="2098691" cy="237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E7B4E5-AADF-430E-9CEB-B98005844C90}"/>
              </a:ext>
            </a:extLst>
          </p:cNvPr>
          <p:cNvSpPr txBox="1"/>
          <p:nvPr/>
        </p:nvSpPr>
        <p:spPr>
          <a:xfrm>
            <a:off x="9062720" y="792480"/>
            <a:ext cx="2250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Miss Foster is the Robins Class Teacher.</a:t>
            </a:r>
          </a:p>
          <a:p>
            <a:r>
              <a:rPr lang="en-US" dirty="0"/>
              <a:t>Miss Foster is a Senior Leader and the Early Years Lead.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18448B-2CF6-408B-A886-EBF7559CA780}"/>
              </a:ext>
            </a:extLst>
          </p:cNvPr>
          <p:cNvSpPr txBox="1"/>
          <p:nvPr/>
        </p:nvSpPr>
        <p:spPr>
          <a:xfrm>
            <a:off x="9062720" y="4485640"/>
            <a:ext cx="2250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Mrs</a:t>
            </a:r>
            <a:r>
              <a:rPr lang="en-US" dirty="0"/>
              <a:t> Taylor is the Robins Learning and Teaching Assistant. 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E8BA2E5-3739-4FB4-8D70-675A3DE0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334" y="4410075"/>
            <a:ext cx="4131563" cy="906780"/>
          </a:xfrm>
        </p:spPr>
        <p:txBody>
          <a:bodyPr>
            <a:normAutofit/>
          </a:bodyPr>
          <a:lstStyle/>
          <a:p>
            <a:r>
              <a:rPr lang="en-US" dirty="0"/>
              <a:t>ROBINS CLASS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76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1640-EB93-42BA-B14F-54A6C14F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3" y="956801"/>
            <a:ext cx="4131563" cy="4944397"/>
          </a:xfrm>
        </p:spPr>
        <p:txBody>
          <a:bodyPr/>
          <a:lstStyle/>
          <a:p>
            <a:r>
              <a:rPr lang="en-US" dirty="0"/>
              <a:t>RACCOONS CLASS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92AD2-947B-4965-95EF-15F0FCD7E15A}"/>
              </a:ext>
            </a:extLst>
          </p:cNvPr>
          <p:cNvSpPr txBox="1"/>
          <p:nvPr/>
        </p:nvSpPr>
        <p:spPr>
          <a:xfrm>
            <a:off x="8803957" y="1533794"/>
            <a:ext cx="2250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Mrs</a:t>
            </a:r>
            <a:r>
              <a:rPr lang="en-US" dirty="0"/>
              <a:t> Holmes is the Raccoons Class Teacher.</a:t>
            </a: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108ED26A-777B-4BA7-AAC9-0A163E58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85" y="803484"/>
            <a:ext cx="1983957" cy="209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9E7795AA-9C45-41B4-AC77-143072883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81" y="2166390"/>
            <a:ext cx="2693305" cy="31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CBB7B8-39DB-43BC-FD82-33A0AF634619}"/>
              </a:ext>
            </a:extLst>
          </p:cNvPr>
          <p:cNvSpPr txBox="1"/>
          <p:nvPr/>
        </p:nvSpPr>
        <p:spPr>
          <a:xfrm>
            <a:off x="8803957" y="4400877"/>
            <a:ext cx="2250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Miss Edwards is the Raccoons Class Learning and Teaching </a:t>
            </a:r>
            <a:r>
              <a:rPr lang="en-US" dirty="0" err="1"/>
              <a:t>Asisstant</a:t>
            </a:r>
            <a:r>
              <a:rPr lang="en-US" dirty="0"/>
              <a:t>.</a:t>
            </a:r>
          </a:p>
        </p:txBody>
      </p:sp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D1BD5C9-859E-E16F-BFE5-3BF8ECA0C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784" y="3956635"/>
            <a:ext cx="1983957" cy="198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6761"/>
            <a:ext cx="12192000" cy="34312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2B5D0-1CDB-4F4C-BB5D-3402B0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085" y="3731513"/>
            <a:ext cx="7729729" cy="85540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Who else will you see?</a:t>
            </a:r>
            <a:endParaRPr lang="en-GB" sz="2400">
              <a:solidFill>
                <a:schemeClr val="bg1"/>
              </a:solidFill>
            </a:endParaRPr>
          </a:p>
        </p:txBody>
      </p:sp>
      <p:pic>
        <p:nvPicPr>
          <p:cNvPr id="5" name="Picture 5" descr="DSC_6338">
            <a:extLst>
              <a:ext uri="{FF2B5EF4-FFF2-40B4-BE49-F238E27FC236}">
                <a16:creationId xmlns:a16="http://schemas.microsoft.com/office/drawing/2014/main" id="{9883B9D2-3821-41A2-B127-3A5F3AE7B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4" b="30975"/>
          <a:stretch/>
        </p:blipFill>
        <p:spPr bwMode="auto">
          <a:xfrm>
            <a:off x="20" y="10"/>
            <a:ext cx="4059916" cy="342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7" descr="Uo3mTAJZGnyAKbV3eTS7xm0AZeSNYgvyPONJfIE6[1]">
            <a:extLst>
              <a:ext uri="{FF2B5EF4-FFF2-40B4-BE49-F238E27FC236}">
                <a16:creationId xmlns:a16="http://schemas.microsoft.com/office/drawing/2014/main" id="{55808BD4-2A2F-4A57-A5D8-EB66FF5E1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21"/>
          <a:stretch/>
        </p:blipFill>
        <p:spPr bwMode="auto">
          <a:xfrm>
            <a:off x="4059936" y="10"/>
            <a:ext cx="4066032" cy="342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10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3E601FE-5392-4E6F-8600-6FD04D63A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795"/>
          <a:stretch/>
        </p:blipFill>
        <p:spPr bwMode="auto">
          <a:xfrm>
            <a:off x="8119872" y="-1"/>
            <a:ext cx="407212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ED2516FA-F838-4571-B7A3-47D210143E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02039"/>
              </p:ext>
            </p:extLst>
          </p:nvPr>
        </p:nvGraphicFramePr>
        <p:xfrm>
          <a:off x="439863" y="4891672"/>
          <a:ext cx="11306175" cy="155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62350">
                  <a:extLst>
                    <a:ext uri="{9D8B030D-6E8A-4147-A177-3AD203B41FA5}">
                      <a16:colId xmlns:a16="http://schemas.microsoft.com/office/drawing/2014/main" val="660847180"/>
                    </a:ext>
                  </a:extLst>
                </a:gridCol>
                <a:gridCol w="4171950">
                  <a:extLst>
                    <a:ext uri="{9D8B030D-6E8A-4147-A177-3AD203B41FA5}">
                      <a16:colId xmlns:a16="http://schemas.microsoft.com/office/drawing/2014/main" val="3412231044"/>
                    </a:ext>
                  </a:extLst>
                </a:gridCol>
                <a:gridCol w="3571875">
                  <a:extLst>
                    <a:ext uri="{9D8B030D-6E8A-4147-A177-3AD203B41FA5}">
                      <a16:colId xmlns:a16="http://schemas.microsoft.com/office/drawing/2014/main" val="24019051"/>
                    </a:ext>
                  </a:extLst>
                </a:gridCol>
              </a:tblGrid>
              <a:tr h="468301">
                <a:tc>
                  <a:txBody>
                    <a:bodyPr/>
                    <a:lstStyle/>
                    <a:p>
                      <a:r>
                        <a:rPr lang="en-US" dirty="0"/>
                        <a:t>MISS LATCHFORD</a:t>
                      </a:r>
                    </a:p>
                    <a:p>
                      <a:r>
                        <a:rPr lang="en-US" dirty="0"/>
                        <a:t>HEADTEACHER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MISS DAWSON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DEPUTY HEADTEACHER AND SENDCO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MRS DELBRIDGE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FAMILY SUPPORT WORKER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22545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 You will see us around each morning and afternoon. If you have any questions or need any extra support, please just ask. You can phone, email, dojo or make a time to meet with us.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679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16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97F5-1B71-4E98-BE40-85F238674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692" y="964692"/>
            <a:ext cx="5928637" cy="1188720"/>
          </a:xfrm>
        </p:spPr>
        <p:txBody>
          <a:bodyPr>
            <a:normAutofit/>
          </a:bodyPr>
          <a:lstStyle/>
          <a:p>
            <a:r>
              <a:rPr lang="en-US" dirty="0"/>
              <a:t>ATTENDANCE</a:t>
            </a:r>
            <a:endParaRPr lang="en-GB" dirty="0"/>
          </a:p>
        </p:txBody>
      </p:sp>
      <p:pic>
        <p:nvPicPr>
          <p:cNvPr id="6" name="Picture 10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2D059365-57D2-47DB-B482-153518629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0" r="-2" b="21358"/>
          <a:stretch/>
        </p:blipFill>
        <p:spPr bwMode="auto">
          <a:xfrm>
            <a:off x="-274" y="-1"/>
            <a:ext cx="4654296" cy="34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BB8E7AC-07ED-409D-853D-70129A6B4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6713"/>
          <a:stretch/>
        </p:blipFill>
        <p:spPr bwMode="auto">
          <a:xfrm>
            <a:off x="20" y="3447288"/>
            <a:ext cx="4654000" cy="34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B4511-2051-4160-A3E2-0F4659A90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016" y="2638044"/>
            <a:ext cx="6242303" cy="31019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When your child starts Reception, it becomes law that they come to school every day and on time.</a:t>
            </a:r>
          </a:p>
          <a:p>
            <a:pPr>
              <a:lnSpc>
                <a:spcPct val="90000"/>
              </a:lnSpc>
            </a:pPr>
            <a:r>
              <a:rPr lang="en-US" dirty="0"/>
              <a:t>Children must be in school every day.</a:t>
            </a:r>
          </a:p>
          <a:p>
            <a:pPr>
              <a:lnSpc>
                <a:spcPct val="90000"/>
              </a:lnSpc>
            </a:pPr>
            <a:r>
              <a:rPr lang="en-US" dirty="0"/>
              <a:t>You must bring your child on time.</a:t>
            </a:r>
          </a:p>
          <a:p>
            <a:pPr>
              <a:lnSpc>
                <a:spcPct val="90000"/>
              </a:lnSpc>
            </a:pPr>
            <a:r>
              <a:rPr lang="en-US" dirty="0"/>
              <a:t>We regularly check attendance and if your child’s attendance goes below 96% you will get a letter letting you know what happens next.</a:t>
            </a:r>
          </a:p>
          <a:p>
            <a:pPr>
              <a:lnSpc>
                <a:spcPct val="90000"/>
              </a:lnSpc>
            </a:pPr>
            <a:r>
              <a:rPr lang="en-US" dirty="0"/>
              <a:t>If your child is genuinely unwell let us know.</a:t>
            </a:r>
          </a:p>
          <a:p>
            <a:pPr>
              <a:lnSpc>
                <a:spcPct val="90000"/>
              </a:lnSpc>
            </a:pPr>
            <a:r>
              <a:rPr lang="en-US" dirty="0"/>
              <a:t>Holidays are not allowed in school term time.</a:t>
            </a:r>
          </a:p>
          <a:p>
            <a:pPr>
              <a:lnSpc>
                <a:spcPct val="90000"/>
              </a:lnSpc>
            </a:pPr>
            <a:r>
              <a:rPr lang="en-US" dirty="0"/>
              <a:t>Try to get all appointments in the school holidays or after school.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00330-E99A-4D57-B721-EF344DF19C99}"/>
              </a:ext>
            </a:extLst>
          </p:cNvPr>
          <p:cNvSpPr txBox="1"/>
          <p:nvPr/>
        </p:nvSpPr>
        <p:spPr>
          <a:xfrm>
            <a:off x="1991360" y="2637184"/>
            <a:ext cx="25095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Delbridge</a:t>
            </a:r>
            <a:r>
              <a:rPr lang="en-US" dirty="0"/>
              <a:t>, </a:t>
            </a:r>
          </a:p>
          <a:p>
            <a:r>
              <a:rPr lang="en-US" dirty="0"/>
              <a:t>Family Support Worker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A7AB25-6561-46AA-9D61-23569C2C964F}"/>
              </a:ext>
            </a:extLst>
          </p:cNvPr>
          <p:cNvSpPr txBox="1"/>
          <p:nvPr/>
        </p:nvSpPr>
        <p:spPr>
          <a:xfrm>
            <a:off x="1992482" y="6047896"/>
            <a:ext cx="25095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Mrs</a:t>
            </a:r>
            <a:r>
              <a:rPr lang="en-US" dirty="0"/>
              <a:t> Whitby, </a:t>
            </a:r>
          </a:p>
          <a:p>
            <a:r>
              <a:rPr lang="en-US" dirty="0"/>
              <a:t>Attendance Officer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21867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0</TotalTime>
  <Words>969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Parcel</vt:lpstr>
      <vt:lpstr>YOUR CHILD IS STARTING RECEPTION…</vt:lpstr>
      <vt:lpstr>A VERY WARM WELCOME TO                                                      COTMANHAY INFANT AND NURSERY SCHOOL</vt:lpstr>
      <vt:lpstr>UNIFORM  </vt:lpstr>
      <vt:lpstr>PE</vt:lpstr>
      <vt:lpstr>LUNCHTIME</vt:lpstr>
      <vt:lpstr>ROBINS CLASS</vt:lpstr>
      <vt:lpstr>RACCOONS CLASS          </vt:lpstr>
      <vt:lpstr>Who else will you see?</vt:lpstr>
      <vt:lpstr>ATTENDANCE</vt:lpstr>
      <vt:lpstr>LEARNING IN RECEPTION</vt:lpstr>
      <vt:lpstr>STAYING SAFE</vt:lpstr>
      <vt:lpstr>PowerPoint Presentation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CHILD IS STARTING RECEPTION…</dc:title>
  <dc:creator>K Latchford</dc:creator>
  <cp:lastModifiedBy>K Gillott</cp:lastModifiedBy>
  <cp:revision>18</cp:revision>
  <dcterms:created xsi:type="dcterms:W3CDTF">2021-05-13T12:34:22Z</dcterms:created>
  <dcterms:modified xsi:type="dcterms:W3CDTF">2024-02-16T10:54:32Z</dcterms:modified>
</cp:coreProperties>
</file>